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30" r:id="rId2"/>
    <p:sldId id="341" r:id="rId3"/>
    <p:sldId id="257" r:id="rId4"/>
    <p:sldId id="258" r:id="rId5"/>
    <p:sldId id="317" r:id="rId6"/>
    <p:sldId id="267" r:id="rId7"/>
    <p:sldId id="259" r:id="rId8"/>
    <p:sldId id="260" r:id="rId9"/>
    <p:sldId id="269" r:id="rId10"/>
    <p:sldId id="270" r:id="rId11"/>
    <p:sldId id="329" r:id="rId12"/>
    <p:sldId id="263" r:id="rId13"/>
    <p:sldId id="305" r:id="rId14"/>
    <p:sldId id="339" r:id="rId15"/>
    <p:sldId id="310" r:id="rId16"/>
    <p:sldId id="322" r:id="rId17"/>
    <p:sldId id="324" r:id="rId18"/>
    <p:sldId id="327" r:id="rId19"/>
    <p:sldId id="277" r:id="rId20"/>
    <p:sldId id="262" r:id="rId21"/>
    <p:sldId id="313" r:id="rId22"/>
    <p:sldId id="315" r:id="rId23"/>
    <p:sldId id="319" r:id="rId24"/>
    <p:sldId id="320" r:id="rId25"/>
    <p:sldId id="323" r:id="rId26"/>
    <p:sldId id="325" r:id="rId27"/>
    <p:sldId id="280" r:id="rId28"/>
    <p:sldId id="342" r:id="rId29"/>
    <p:sldId id="286" r:id="rId30"/>
    <p:sldId id="290" r:id="rId31"/>
    <p:sldId id="347" r:id="rId32"/>
    <p:sldId id="304" r:id="rId33"/>
    <p:sldId id="303" r:id="rId34"/>
    <p:sldId id="348" r:id="rId35"/>
    <p:sldId id="318" r:id="rId36"/>
    <p:sldId id="321" r:id="rId37"/>
    <p:sldId id="307" r:id="rId38"/>
    <p:sldId id="344" r:id="rId39"/>
    <p:sldId id="309" r:id="rId40"/>
    <p:sldId id="346" r:id="rId41"/>
    <p:sldId id="308" r:id="rId42"/>
    <p:sldId id="345" r:id="rId43"/>
    <p:sldId id="306" r:id="rId44"/>
    <p:sldId id="349" r:id="rId45"/>
    <p:sldId id="332" r:id="rId46"/>
    <p:sldId id="338" r:id="rId47"/>
    <p:sldId id="335" r:id="rId48"/>
    <p:sldId id="333" r:id="rId49"/>
    <p:sldId id="334" r:id="rId50"/>
    <p:sldId id="336" r:id="rId51"/>
    <p:sldId id="337" r:id="rId52"/>
    <p:sldId id="265" r:id="rId53"/>
    <p:sldId id="266" r:id="rId54"/>
    <p:sldId id="350" r:id="rId55"/>
  </p:sldIdLst>
  <p:sldSz cx="18288000" cy="10287000"/>
  <p:notesSz cx="6858000" cy="9144000"/>
  <p:embeddedFontLst>
    <p:embeddedFont>
      <p:font typeface="Articulat" panose="020B0604020202020204" charset="0"/>
      <p:regular r:id="rId56"/>
    </p:embeddedFont>
    <p:embeddedFont>
      <p:font typeface="Articulat Medium" panose="020B0604020202020204" charset="0"/>
      <p:regular r:id="rId57"/>
    </p:embeddedFont>
    <p:embeddedFont>
      <p:font typeface="Articulat Semi-Bold" panose="020B0604020202020204" charset="0"/>
      <p:regular r:id="rId58"/>
    </p:embeddedFont>
    <p:embeddedFont>
      <p:font typeface="Consolas" panose="020B0609020204030204" pitchFamily="49" charset="0"/>
      <p:regular r:id="rId59"/>
      <p:bold r:id="rId60"/>
      <p:italic r:id="rId61"/>
      <p:boldItalic r:id="rId62"/>
    </p:embeddedFont>
    <p:embeddedFont>
      <p:font typeface="Poppins" panose="00000500000000000000" pitchFamily="2"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D3AD33-A7FA-C64E-CE40-FCF37F9ACE2D}" name="PAULO EDUARDO LIMA RABELO" initials="PR" userId="S::rabelo.paulo@discente.ufma.br::bc58496c-dee5-4ba8-8be1-8bec629e5c73" providerId="AD"/>
  <p188:author id="{56A307A6-8B7C-47AA-D3C8-BD06B8F02437}" name="MANOEL LUCAS PACHECO JUNIOR" initials="MJ" userId="S::manoel.lucas@discente.ufma.br::44b8983b-0e67-4774-9a03-89ad22765b4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F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0FFB4-C4D3-4176-BA56-184B31801511}" v="38" dt="2025-06-13T14:01:06.481"/>
    <p1510:client id="{1BA9FD22-287F-1C85-B762-C48EA1A36CE7}" v="147" dt="2025-06-12T15:38:33.900"/>
    <p1510:client id="{209464B9-0368-B95E-905C-4635FF169B39}" v="31" dt="2025-06-13T21:52:12.326"/>
    <p1510:client id="{606F6426-CBEA-C92C-51B2-D5A29AEC1E3B}" v="617" dt="2025-06-12T15:38:26.393"/>
    <p1510:client id="{8C1ABCB5-ACA9-D30F-DDD0-B25FAAF47580}" v="136" dt="2025-06-13T12:20:02.149"/>
    <p1510:client id="{9ED421F3-ADC2-4C83-DF6F-7990E88EAAA2}" v="379" dt="2025-06-12T12:30:47.144"/>
    <p1510:client id="{C7E4D2B4-5D91-E982-94F3-159FD80DC113}" v="12" dt="2025-06-12T15:47:43.795"/>
    <p1510:client id="{F01B9E82-F6C1-FB95-C890-CFD12A8E1B1A}" v="19" dt="2025-06-13T23:16:35.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56"/>
    </inkml:context>
    <inkml:brush xml:id="br0">
      <inkml:brushProperty name="width" value="0.35" units="cm"/>
      <inkml:brushProperty name="height" value="0.35" units="cm"/>
      <inkml:brushProperty name="color" value="#FFFFFF"/>
    </inkml:brush>
  </inkml:definitions>
  <inkml:trace contextRef="#ctx0" brushRef="#br0">15151 3597 16383 0 0,'-8'0'0'0'0,"-3"8"0"0"0,0 11 0 0 0,11 11 0 0 0,14 9 0 0 0,20-3 0 0 0,22 1 0 0 0,17-6 0 0 0,22-8 0 0 0,3-8 0 0 0,9-6 0 0 0,4 3 0 0 0,-10 0 0 0 0,4-3 0 0 0,1 7 0 0 0,-11-1 0 0 0,-11-2 0 0 0,-5-4 0 0 0,-7 6 0 0 0,-7-1 0 0 0,1-2 0 0 0,-1-3 0 0 0,4-3 0 0 0,-1-3 0 0 0,-4-2 0 0 0,-5-1 0 0 0,-3 0 0 0 0,-4-1 0 0 0,-27 1 0 0 0,-34-1 0 0 0,-49 1 0 0 0,-23 0 0 0 0,-22-1 0 0 0,-11 10 0 0 0,6 2 0 0 0,5 8 0 0 0,3 0 0 0 0,10-2 0 0 0,4-5 0 0 0,9-4 0 0 0,8-3 0 0 0,0-3 0 0 0,3-2 0 0 0,-4 0 0 0 0,2-1 0 0 0,-4 0 0 0 0,-7 0 0 0 0,3 1 0 0 0,4-1 0 0 0,16 9 0 0 0,17 12 0 0 0,32 10 0 0 0,33 8 0 0 0,38-2 0 0 0,32 1 0 0 0,17-5 0 0 0,22-9 0 0 0,22-8 0 0 0,17-7 0 0 0,4-4 0 0 0,-4-3 0 0 0,3-2 0 0 0,3-1 0 0 0,-3 1 0 0 0,-7 8 0 0 0,1 3 0 0 0,4 8 0 0 0,-10 1 0 0 0,-9-3 0 0 0,-15-3 0 0 0,-13-5 0 0 0,-14-4 0 0 0,-16-2 0 0 0,-9-1 0 0 0,-11-2 0 0 0,-11 1 0 0 0,-8-1 0 0 0,-23 0 0 0 0,-34 1 0 0 0,-42-1 0 0 0,-39 1 0 0 0,-39 0 0 0 0,-34 0 0 0 0,-15 0 0 0 0,-4 0 0 0 0,10 0 0 0 0,8 0 0 0 0,21 0 0 0 0,25 0 0 0 0,23 0 0 0 0,8 0 0 0 0,1 0 0 0 0,-3 0 0 0 0,-6 0 0 0 0,4 0 0 0 0,-1 0 0 0 0,4 0 0 0 0,8 0 0 0 0,7 0 0 0 0,5 0 0 0 0,5 0 0 0 0,10 8 0 0 0,39 3 0 0 0,35 0 0 0 0,37 6 0 0 0,41 0 0 0 0,34-3 0 0 0,18-3 0 0 0,6-5 0 0 0,8-2 0 0 0,8-2 0 0 0,-12-2 0 0 0,-10 0 0 0 0,-7-1 0 0 0,-22 0 0 0 0,-17 1 0 0 0,-12-1 0 0 0,-14 1 0 0 0,-7 0 0 0 0,-9 0 0 0 0,-9 0 0 0 0,-15 8 0 0 0,-25 3 0 0 0,-32 0 0 0 0,-50 5 0 0 0,-39 1 0 0 0,-20-2 0 0 0,-15-5 0 0 0,-2-3 0 0 0,13-3 0 0 0,11 6 0 0 0,15 1 0 0 0,16-1 0 0 0,4-2 0 0 0,6-3 0 0 0,-1-1 0 0 0,2-3 0 0 0,4 0 0 0 0,5-2 0 0 0,4 1 0 0 0,19-1 0 0 0,24 1 0 0 0,23 0 0 0 0,25-1 0 0 0,23 1 0 0 0,10 0 0 0 0,9 0 0 0 0,0 0 0 0 0,3 0 0 0 0,13 0 0 0 0,-2 0 0 0 0,0 0 0 0 0,-8 0 0 0 0,-1 0 0 0 0,1 0 0 0 0,-5 0 0 0 0,-8 0 0 0 0,-8 0 0 0 0,-7 0 0 0 0,-4 0 0 0 0,-20 0 0 0 0,-32 0 0 0 0,-24 0 0 0 0,-26 0 0 0 0,-28 0 0 0 0,-10 0 0 0 0,-24 0 0 0 0,-17 9 0 0 0,-12 2 0 0 0,-7-1 0 0 0,-4-1 0 0 0,-9-3 0 0 0,-2-3 0 0 0,1-1 0 0 0,3-1 0 0 0,12-1 0 0 0,6 0 0 0 0,2-1 0 0 0,16 1 0 0 0,4 0 0 0 0,5-1 0 0 0,13 1 0 0 0,8 0 0 0 0,11 0 0 0 0,11 0 0 0 0,25 0 0 0 0,38 0 0 0 0,27 0 0 0 0,28 0 0 0 0,30 0 0 0 0,10 0 0 0 0,16 0 0 0 0,14 0 0 0 0,-4 0 0 0 0,3 0 0 0 0,7 0 0 0 0,-1 0 0 0 0,3 0 0 0 0,5 0 0 0 0,-2 0 0 0 0,-8 0 0 0 0,-7 0 0 0 0,2 0 0 0 0,6 0 0 0 0,-9 0 0 0 0,0 0 0 0 0,-1 0 0 0 0,-4 0 0 0 0,5 0 0 0 0,0 0 0 0 0,-12 0 0 0 0,3 0 0 0 0,-8 0 0 0 0,4 0 0 0 0,2 0 0 0 0,0 0 0 0 0,-9 0 0 0 0,-11 0 0 0 0,-13 0 0 0 0,-8 0 0 0 0,-8 0 0 0 0,-3 0 0 0 0,-19 0 0 0 0,-32 0 0 0 0,-40 0 0 0 0,-29 0 0 0 0,-21 0 0 0 0,-18 0 0 0 0,0 0 0 0 0,2 0 0 0 0,-5 0 0 0 0,7 0 0 0 0,6 0 0 0 0,11 0 0 0 0,4 0 0 0 0,8 0 0 0 0,8 0 0 0 0,8 0 0 0 0,6 0 0 0 0,3 0 0 0 0,2 0 0 0 0,2 0 0 0 0,0 0 0 0 0,0 0 0 0 0,16 0 0 0 0,21 0 0 0 0,22 0 0 0 0,24 0 0 0 0,32 0 0 0 0,12 0 0 0 0,18 0 0 0 0,16 0 0 0 0,7 0 0 0 0,6 0 0 0 0,8 0 0 0 0,-4 0 0 0 0,10 0 0 0 0,6 0 0 0 0,-6 0 0 0 0,-10 0 0 0 0,-2 0 0 0 0,-7 0 0 0 0,-7 0 0 0 0,1 0 0 0 0,-2 0 0 0 0,-4 0 0 0 0,-3 0 0 0 0,-13 0 0 0 0,-14 0 0 0 0,-11 0 0 0 0,-2 0 0 0 0,-3 0 0 0 0,-5 0 0 0 0,-4 0 0 0 0,-2 0 0 0 0,-3 0 0 0 0,-1 0 0 0 0,-1 0 0 0 0,0 0 0 0 0,0 0 0 0 0,0 0 0 0 0,0 0 0 0 0,9 0 0 0 0,3 0 0 0 0,8 0 0 0 0,0 0 0 0 0,6 0 0 0 0,-2 0 0 0 0,-5 0 0 0 0,-5 0 0 0 0,-5 0 0 0 0,-4 0 0 0 0,-2 0 0 0 0,-2 0 0 0 0,-1 0 0 0 0,-1 0 0 0 0,1 0 0 0 0,0 0 0 0 0,0 0 0 0 0,1 0 0 0 0,0 0 0 0 0,-1 0 0 0 0,-7-8 0 0 0,-3-3 0 0 0,0 0 0 0 0,2 3 0 0 0,-5-7 0 0 0,-9-8 0 0 0,-1 0 0 0 0,-4-5 0 0 0,-6-6 0 0 0,-6-6 0 0 0,-4-3 0 0 0,-2-4 0 0 0,-3-2 0 0 0,-1 0 0 0 0,0-1 0 0 0,0 0 0 0 0,0 0 0 0 0,0 1 0 0 0,1-1 0 0 0,0 1 0 0 0,0 0 0 0 0,0 1 0 0 0,0-1 0 0 0,0 0 0 0 0,0 0 0 0 0,0 0 0 0 0,0 0 0 0 0,0 1 0 0 0,0-1 0 0 0,0 0 0 0 0,0 0 0 0 0,0 0 0 0 0,0 0 0 0 0,0 1 0 0 0,0-1 0 0 0,0 0 0 0 0,0 0 0 0 0,0 0 0 0 0,0 0 0 0 0,0 1 0 0 0,8 7 0 0 0,3 3 0 0 0,0 0 0 0 0,-3-2 0 0 0,6 5 0 0 0,1 1 0 0 0,-2-2 0 0 0,-4-4 0 0 0,-3-3 0 0 0,-2-2 0 0 0,-3-2 0 0 0,-1-2 0 0 0,0 0 0 0 0,-1-1 0 0 0,1 1 0 0 0,-9 8 0 0 0,-11 11 0 0 0,-10 11 0 0 0,-9 8 0 0 0,-13 6 0 0 0,-8 5 0 0 0,0 1 0 0 0,0 1 0 0 0,3 0 0 0 0,3 0 0 0 0,2 0 0 0 0,1-2 0 0 0,2 1 0 0 0,0-1 0 0 0,1 0 0 0 0,0 0 0 0 0,-1 0 0 0 0,1 0 0 0 0,-1 0 0 0 0,0 0 0 0 0,9 8 0 0 0,2 3 0 0 0,0 0 0 0 0,-2-3 0 0 0,-3-2 0 0 0,-11-2 0 0 0,-4-2 0 0 0,8 7 0 0 0,4 2 0 0 0,1-1 0 0 0,1-2 0 0 0,-2 6 0 0 0,0 1 0 0 0,-1-3 0 0 0,-1-3 0 0 0,0-3 0 0 0,-10-3 0 0 0,-1-1 0 0 0,-1 6 0 0 0,-6 3 0 0 0,0 7 0 0 0,-6 10 0 0 0,2-1 0 0 0,4-5 0 0 0,5-6 0 0 0,4-5 0 0 0,4-6 0 0 0,11 6 0 0 0,4 1 0 0 0,1-3 0 0 0,-3-1 0 0 0,-2-4 0 0 0,-2-1 0 0 0,-2-1 0 0 0,-2-2 0 0 0,-1 0 0 0 0,0-1 0 0 0,0 1 0 0 0,-9-1 0 0 0,-10 1 0 0 0,-3 0 0 0 0,-5 0 0 0 0,-7 0 0 0 0,-6 0 0 0 0,5 0 0 0 0,7 0 0 0 0,9 0 0 0 0,-1 0 0 0 0,-5 0 0 0 0,2 0 0 0 0,5 0 0 0 0,5 0 0 0 0,5 0 0 0 0,-5 0 0 0 0,-7 0 0 0 0,-2 0 0 0 0,-4 0 0 0 0,-15 0 0 0 0,-8 0 0 0 0,-5 0 0 0 0,-1 0 0 0 0,0 0 0 0 0,10 0 0 0 0,13 0 0 0 0,3 0 0 0 0,-2 0 0 0 0,-3 0 0 0 0,3 0 0 0 0,8 0 0 0 0,7 0 0 0 0,7 0 0 0 0,-4 0 0 0 0,1 0 0 0 0,-7 0 0 0 0,1 0 0 0 0,-5 0 0 0 0,-7 0 0 0 0,2 0 0 0 0,-3 0 0 0 0,4 0 0 0 0,6 0 0 0 0,8 0 0 0 0,5 0 0 0 0,4 0 0 0 0,3 0 0 0 0,2 0 0 0 0,0 0 0 0 0,1 0 0 0 0,-1 0 0 0 0,0 0 0 0 0,0-9 0 0 0,0-10 0 0 0,-1-3 0 0 0,0 3 0 0 0,0 5 0 0 0,0 4 0 0 0,9-4 0 0 0,10-8 0 0 0,19-1 0 0 0,20 5 0 0 0,17 4 0 0 0,11 5 0 0 0,9 4 0 0 0,4 3 0 0 0,11 2 0 0 0,3 0 0 0 0,7 1 0 0 0,8 0 0 0 0,8 0 0 0 0,5 0 0 0 0,-5-1 0 0 0,8 0 0 0 0,5 0 0 0 0,1 0 0 0 0,9 0 0 0 0,11 0 0 0 0,-8 0 0 0 0,-5 0 0 0 0,3 0 0 0 0,-9 0 0 0 0,-5 0 0 0 0,-3 0 0 0 0,-8 0 0 0 0,-3 0 0 0 0,-7 0 0 0 0,0 0 0 0 0,-4 0 0 0 0,-6 0 0 0 0,10 0 0 0 0,1 0 0 0 0,3 0 0 0 0,-2 0 0 0 0,-8 0 0 0 0,2 0 0 0 0,-3 0 0 0 0,-5 0 0 0 0,-5 0 0 0 0,3 0 0 0 0,1 0 0 0 0,5 0 0 0 0,0 0 0 0 0,-4 0 0 0 0,-3 0 0 0 0,3 0 0 0 0,0 0 0 0 0,-3 0 0 0 0,-4 0 0 0 0,-3 0 0 0 0,7 0 0 0 0,0 0 0 0 0,-2 0 0 0 0,-2 0 0 0 0,-3 0 0 0 0,-2 0 0 0 0,-2 0 0 0 0,0 0 0 0 0,-2 0 0 0 0,1 0 0 0 0,-1 0 0 0 0,0 0 0 0 0,9 0 0 0 0,3 0 0 0 0,7 0 0 0 0,10 0 0 0 0,-1 0 0 0 0,-4 0 0 0 0,-7 0 0 0 0,-5 0 0 0 0,3 0 0 0 0,7 0 0 0 0,1 0 0 0 0,-4 0 0 0 0,-4 0 0 0 0,-6 0 0 0 0,5 0 0 0 0,0 0 0 0 0,-2 0 0 0 0,-4 0 0 0 0,-2 0 0 0 0,-19 0 0 0 0,-23 0 0 0 0,-31 0 0 0 0,-21 0 0 0 0,-11 0 0 0 0,-5 0 0 0 0,-11 0 0 0 0,-1 0 0 0 0,-6 0 0 0 0,1 0 0 0 0,5 0 0 0 0,-3 0 0 0 0,3 0 0 0 0,-4 0 0 0 0,-7 0 0 0 0,-5 0 0 0 0,2 0 0 0 0,7-8 0 0 0,8-3 0 0 0,7 0 0 0 0,6 3 0 0 0,3 2 0 0 0,2 2 0 0 0,2 2 0 0 0,-1 1 0 0 0,1 1 0 0 0,-1 1 0 0 0,0-1 0 0 0,0-8 0 0 0,-1-2 0 0 0,1-9 0 0 0,-10 0 0 0 0,-10 2 0 0 0,-11 5 0 0 0,-8 4 0 0 0,2 3 0 0 0,-9 3 0 0 0,-6 2 0 0 0,7-8 0 0 0,1-2 0 0 0,10 0 0 0 0,9 2 0 0 0,0 3 0 0 0,6 1 0 0 0,-4 3 0 0 0,-6 0 0 0 0,-6 1 0 0 0,2 0 0 0 0,7 1 0 0 0,-1-1 0 0 0,5 0 0 0 0,5 1 0 0 0,5-1 0 0 0,6 0 0 0 0,2 0 0 0 0,3 0 0 0 0,1 0 0 0 0,0 0 0 0 0,0 0 0 0 0,0 0 0 0 0,0 0 0 0 0,0 0 0 0 0,-1-8 0 0 0,1-4 0 0 0,-10 2 0 0 0,-2 1 0 0 0,1 3 0 0 0,2 3 0 0 0,2 1 0 0 0,2 1 0 0 0,2 1 0 0 0,2 0 0 0 0,0 1 0 0 0,0-1 0 0 0,1 1 0 0 0,-1-1 0 0 0,-7 0 0 0 0,-4 0 0 0 0,1 0 0 0 0,2 0 0 0 0,2 0 0 0 0,2 0 0 0 0,2 0 0 0 0,2 0 0 0 0,0 0 0 0 0,0 0 0 0 0,1 0 0 0 0,16 0 0 0 0,22 0 0 0 0,30 0 0 0 0,19 0 0 0 0,20 0 0 0 0,16 0 0 0 0,21 0 0 0 0,18 0 0 0 0,16 0 0 0 0,10 0 0 0 0,14 0 0 0 0,14 0 0 0 0,-4 0 0 0 0,-5 0 0 0 0,3 0 0 0 0,-10 0 0 0 0,4 0 0 0 0,-1 0 0 0 0,-9 0 0 0 0,3 0 0 0 0,1 0 0 0 0,0 0 0 0 0,-8 0 0 0 0,-13 0 0 0 0,-19 0 0 0 0,-12 0 0 0 0,2 0 0 0 0,-7 0 0 0 0,-12 0 0 0 0,-10 0 0 0 0,-10 0 0 0 0,-7 0 0 0 0,-4 0 0 0 0,-2 0 0 0 0,-1 0 0 0 0,-1 0 0 0 0,1 0 0 0 0,1 0 0 0 0,0 0 0 0 0,0 0 0 0 0,0 0 0 0 0,1 0 0 0 0,0 0 0 0 0,0 0 0 0 0,0 0 0 0 0,0 0 0 0 0,0 0 0 0 0,0 0 0 0 0,8 0 0 0 0,3 0 0 0 0,-1 0 0 0 0,-2 0 0 0 0,-2 0 0 0 0,-2 0 0 0 0,-2 0 0 0 0,-2 0 0 0 0,0 0 0 0 0,0 0 0 0 0,-1 0 0 0 0,1 0 0 0 0,-1 0 0 0 0,1 0 0 0 0,-1 0 0 0 0,9 0 0 0 0,3 0 0 0 0,0 0 0 0 0,-3 0 0 0 0,-27 0 0 0 0,-27 8 0 0 0,-39 3 0 0 0,-22 0 0 0 0,-17-3 0 0 0,-13-2 0 0 0,0 6 0 0 0,-1 2 0 0 0,-2-3 0 0 0,5-3 0 0 0,2-2 0 0 0,6-3 0 0 0,0-1 0 0 0,5-2 0 0 0,7 0 0 0 0,6 0 0 0 0,-4-1 0 0 0,2 0 0 0 0,2 9 0 0 0,-5 3 0 0 0,-8 0 0 0 0,0-3 0 0 0,4-2 0 0 0,-3 6 0 0 0,-13 9 0 0 0,-2 2 0 0 0,-10-4 0 0 0,-14-5 0 0 0,-4-5 0 0 0,-9-3 0 0 0,-6 4 0 0 0,-8 2 0 0 0,-4 6 0 0 0,-3 9 0 0 0,-3 0 0 0 0,17 3 0 0 0,5-3 0 0 0,16-6 0 0 0,1-7 0 0 0,4-6 0 0 0,10-4 0 0 0,5-2 0 0 0,10-3 0 0 0,18 8 0 0 0,28 11 0 0 0,45 3 0 0 0,37-3 0 0 0,35-4 0 0 0,29-5 0 0 0,11-3 0 0 0,19-4 0 0 0,9-1 0 0 0,13 7 0 0 0,-5 3 0 0 0,-5-2 0 0 0,-3 7 0 0 0,-11 1 0 0 0,4 5 0 0 0,2-1 0 0 0,-7-4 0 0 0,-2-4 0 0 0,1-6 0 0 0,-16-3 0 0 0,-11 6 0 0 0,-8 1 0 0 0,-13-1 0 0 0,-14-2 0 0 0,-11-3 0 0 0,-26-2 0 0 0,-43-2 0 0 0,-55 0 0 0 0,-59-1 0 0 0,-50-1 0 0 0,-39 1 0 0 0,-17-1 0 0 0,-13 1 0 0 0,2 0 0 0 0,-1 0 0 0 0,14 0 0 0 0,4 0 0 0 0,-2 0 0 0 0,-15 0 0 0 0,-8 0 0 0 0,4 0 0 0 0,18 0 0 0 0,21 0 0 0 0,28 0 0 0 0,35 0 0 0 0,33 0 0 0 0,25 0 0 0 0,44 0 0 0 0,59 0 0 0 0,52 0 0 0 0,54 0 0 0 0,39 0 0 0 0,31 0 0 0 0,15 0 0 0 0,13 0 0 0 0,9 0 0 0 0,-3 0 0 0 0,1 0 0 0 0,2 0 0 0 0,-7 0 0 0 0,-8 0 0 0 0,-10 0 0 0 0,-15 0 0 0 0,-8 0 0 0 0,-20 0 0 0 0,-22 0 0 0 0,-10 0 0 0 0,-22 0 0 0 0,-20 0 0 0 0,-45 0 0 0 0,-37 0 0 0 0,-48 0 0 0 0,-33 0 0 0 0,-30 0 0 0 0,-32 0 0 0 0,-27 0 0 0 0,-12 0 0 0 0,-10 0 0 0 0,-8 0 0 0 0,-14 0 0 0 0,-5 0 0 0 0,-10 0 0 0 0,-10 0 0 0 0,18 0 0 0 0,10 0 0 0 0,14 0 0 0 0,22 0 0 0 0,13 0 0 0 0,8 0 0 0 0,19 0 0 0 0,22 0 0 0 0,19 0 0 0 0,16 0 0 0 0,27 0 0 0 0,45 0 0 0 0,38 0 0 0 0,36 0 0 0 0,37 0 0 0 0,24 0 0 0 0,21 0 0 0 0,16 0 0 0 0,11 0 0 0 0,-3 0 0 0 0,1 0 0 0 0,2 0 0 0 0,1 0 0 0 0,-7 0 0 0 0,-9 0 0 0 0,-2 0 0 0 0,-13 0 0 0 0,-18 0 0 0 0,-15 0 0 0 0,-23 0 0 0 0,-19 0 0 0 0,-33 0 0 0 0,-50 0 0 0 0,-59 0 0 0 0,-61 0 0 0 0,-52 0 0 0 0,-38 0 0 0 0,-35 8 0 0 0,-16 3 0 0 0,-7 8 0 0 0,10 0 0 0 0,14-2 0 0 0,24-5 0 0 0,24 5 0 0 0,20-2 0 0 0,31-2 0 0 0,24-4 0 0 0,23-4 0 0 0,20-2 0 0 0,31-2 0 0 0,48-1 0 0 0,57 0 0 0 0,35-1 0 0 0,26 0 0 0 0,26 1 0 0 0,4 0 0 0 0,2-1 0 0 0,-9 1 0 0 0,-12 0 0 0 0,-21 0 0 0 0,-20 0 0 0 0,-9 0 0 0 0,-2 0 0 0 0,-7 0 0 0 0,-7 9 0 0 0,-6 2 0 0 0,-5-1 0 0 0,-4-1 0 0 0,-3 5 0 0 0,-25 1 0 0 0,-25-3 0 0 0,-46-2 0 0 0,-47-4 0 0 0,-42-3 0 0 0,-21-1 0 0 0,-18-2 0 0 0,-20 0 0 0 0,-19-1 0 0 0,-5 0 0 0 0,1 1 0 0 0,21 8 0 0 0,19 2 0 0 0,24 1 0 0 0,22 5 0 0 0,16 2 0 0 0,12-4 0 0 0,15-4 0 0 0,15-3 0 0 0,12 5 0 0 0,16 9 0 0 0,33 10 0 0 0,28-2 0 0 0,35-4 0 0 0,43-8 0 0 0,32-6 0 0 0,18-5 0 0 0,19-3 0 0 0,15-3 0 0 0,-5-1 0 0 0,-8 0 0 0 0,-6 0 0 0 0,-13 0 0 0 0,-6 0 0 0 0,-2 0 0 0 0,-7 1 0 0 0,-1 0 0 0 0,3 0 0 0 0,-5 0 0 0 0,2 0 0 0 0,-4 0 0 0 0,-7 0 0 0 0,-16 0 0 0 0,-7 0 0 0 0,-12 0 0 0 0,-11 0 0 0 0,-35 0 0 0 0,-31 0 0 0 0,-51 0 0 0 0,-49 0 0 0 0,-51 0 0 0 0,-42 0 0 0 0,-31 0 0 0 0,-19 0 0 0 0,-11 0 0 0 0,-21 0 0 0 0,-7 0 0 0 0,-14 0 0 0 0,2 0 0 0 0,7 0 0 0 0,27 0 0 0 0,32 0 0 0 0,46 0 0 0 0,45 0 0 0 0,35 0 0 0 0,28 0 0 0 0,16 0 0 0 0,9 0 0 0 0,12 8 0 0 0,28 3 0 0 0,31 8 0 0 0,45 1 0 0 0,42-4 0 0 0,45 5 0 0 0,52-2 0 0 0,32-4 0 0 0,17-4 0 0 0,5-5 0 0 0,-1-3 0 0 0,5-1 0 0 0,-2-2 0 0 0,-5-1 0 0 0,-14 0 0 0 0,-23 0 0 0 0,-18 0 0 0 0,-19 1 0 0 0,-16 0 0 0 0,-29 0 0 0 0,-23 0 0 0 0,-23 0 0 0 0,-44 8 0 0 0,-41 3 0 0 0,-46 0 0 0 0,-51 5 0 0 0,-44 10 0 0 0,-42-1 0 0 0,-33 4 0 0 0,-15-2 0 0 0,-4-7 0 0 0,12-6 0 0 0,16-6 0 0 0,16-4 0 0 0,23 6 0 0 0,29 1 0 0 0,19-2 0 0 0,21-2 0 0 0,15-2 0 0 0,13-2 0 0 0,16 7 0 0 0,32 1 0 0 0,34 0 0 0 0,39-3 0 0 0,41-3 0 0 0,29-1 0 0 0,25 6 0 0 0,18 1 0 0 0,6 0 0 0 0,-5 5 0 0 0,-6 1 0 0 0,-7-3 0 0 0,-15-4 0 0 0,-16-4 0 0 0,-14-2 0 0 0,-19-3 0 0 0,-17 0 0 0 0,-32-2 0 0 0,-32 1 0 0 0,-52-1 0 0 0,-54 0 0 0 0,-45 1 0 0 0,-25 0 0 0 0,-27-1 0 0 0,-24 1 0 0 0,-26 0 0 0 0,-14 0 0 0 0,1 9 0 0 0,27 2 0 0 0,34-1 0 0 0,32-1 0 0 0,35-3 0 0 0,28-2 0 0 0,23-2 0 0 0,14-2 0 0 0,8 0 0 0 0,12 8 0 0 0,21 3 0 0 0,37-1 0 0 0,31-2 0 0 0,41-2 0 0 0,36-2 0 0 0,38-3 0 0 0,31 0 0 0 0,24-1 0 0 0,7 0 0 0 0,5-1 0 0 0,-12 1 0 0 0,-11 0 0 0 0,-9-1 0 0 0,-5 1 0 0 0,-12 0 0 0 0,-13 0 0 0 0,-11 0 0 0 0,-17 0 0 0 0,-16 0 0 0 0,-14 0 0 0 0,-18 0 0 0 0,-43 0 0 0 0,-55 0 0 0 0,-36 0 0 0 0,-37 0 0 0 0,-39 0 0 0 0,-26 0 0 0 0,-22 0 0 0 0,-17 0 0 0 0,-21 0 0 0 0,-17 0 0 0 0,-14 0 0 0 0,-10 0 0 0 0,3 8 0 0 0,8 3 0 0 0,10 8 0 0 0,25 1 0 0 0,29-4 0 0 0,26-3 0 0 0,27-5 0 0 0,25-4 0 0 0,19-2 0 0 0,29-1 0 0 0,45-2 0 0 0,48 0 0 0 0,54 1 0 0 0,52-1 0 0 0,47 0 0 0 0,31 1 0 0 0,15 0 0 0 0,7 0 0 0 0,0 0 0 0 0,-3 0 0 0 0,-12 0 0 0 0,-14 0 0 0 0,-14 0 0 0 0,-19 0 0 0 0,-10 0 0 0 0,-4 0 0 0 0,-8 0 0 0 0,-26 0 0 0 0,-23 0 0 0 0,-24 0 0 0 0,-13 0 0 0 0,-6 0 0 0 0,-9 0 0 0 0,-8 0 0 0 0,-34 0 0 0 0,-46 0 0 0 0,-56 8 0 0 0,-48 3 0 0 0,-46 0 0 0 0,-38-3 0 0 0,-26-2 0 0 0,-16-2 0 0 0,-25-2 0 0 0,-8-1 0 0 0,-17-1 0 0 0,-15 8 0 0 0,2 2 0 0 0,11 0 0 0 0,23-1 0 0 0,33-4 0 0 0,47-1 0 0 0,41-2 0 0 0,37-1 0 0 0,30-1 0 0 0,53-9 0 0 0,49-11 0 0 0,54-10 0 0 0,48-9 0 0 0,37 3 0 0 0,25 7 0 0 0,5 8 0 0 0,5 9 0 0 0,3 5 0 0 0,0 5 0 0 0,-7 2 0 0 0,-3 1 0 0 0,-8 1 0 0 0,-9-1 0 0 0,-1 1 0 0 0,5-2 0 0 0,6 1 0 0 0,-3-1 0 0 0,3 0 0 0 0,3 0 0 0 0,-4 0 0 0 0,-7 0 0 0 0,-8 0 0 0 0,-15 0 0 0 0,-25 0 0 0 0,-16 0 0 0 0,-18 0 0 0 0,-16 0 0 0 0,-12 0 0 0 0,-8 0 0 0 0,-30 0 0 0 0,-35 8 0 0 0,-32 3 0 0 0,-34 0 0 0 0,-37-2 0 0 0,-32-3 0 0 0,-32-3 0 0 0,-28-1 0 0 0,-19-1 0 0 0,-14-1 0 0 0,-7 0 0 0 0,5-1 0 0 0,11 1 0 0 0,2-1 0 0 0,16 1 0 0 0,11 0 0 0 0,15 8 0 0 0,14 3 0 0 0,20 0 0 0 0,27-3 0 0 0,28-2 0 0 0,21-2 0 0 0,16-2 0 0 0,27-1 0 0 0,27-1 0 0 0,31 0 0 0 0,21-1 0 0 0,26 1 0 0 0,27-1 0 0 0,14 1 0 0 0,20 0 0 0 0,21 0 0 0 0,18 0 0 0 0,5 0 0 0 0,5 0 0 0 0,6 0 0 0 0,4 8 0 0 0,-6 3 0 0 0,-9 0 0 0 0,-2-3 0 0 0,-13-2 0 0 0,-9-2 0 0 0,-6-2 0 0 0,-11-1 0 0 0,5-1 0 0 0,3-1 0 0 0,3 9 0 0 0,-16 3 0 0 0,-21-1 0 0 0,-21-2 0 0 0,-34-2 0 0 0,-34 6 0 0 0,-46 1 0 0 0,-51 7 0 0 0,-38-1 0 0 0,-24-2 0 0 0,-22-6 0 0 0,-16-3 0 0 0,-20-4 0 0 0,-18-2 0 0 0,-14-2 0 0 0,-10 0 0 0 0,4-1 0 0 0,7 8 0 0 0,26 4 0 0 0,23-1 0 0 0,25-2 0 0 0,30-2 0 0 0,29-3 0 0 0,21-1 0 0 0,15-1 0 0 0,35-1 0 0 0,29 0 0 0 0,31-1 0 0 0,33 1 0 0 0,23 0 0 0 0,28-1 0 0 0,27 1 0 0 0,14 0 0 0 0,12 0 0 0 0,10 0 0 0 0,8 0 0 0 0,-5 0 0 0 0,0 0 0 0 0,2 0 0 0 0,1 0 0 0 0,-6 0 0 0 0,-9 0 0 0 0,-9 0 0 0 0,-9 0 0 0 0,-13 0 0 0 0,-6 0 0 0 0,-19 0 0 0 0,-20 0 0 0 0,-19 0 0 0 0,-15 0 0 0 0,-9 0 0 0 0,-7 0 0 0 0,-2 0 0 0 0,-18 0 0 0 0,-30 0 0 0 0,-31 0 0 0 0,-44 0 0 0 0,-41 0 0 0 0,-34 0 0 0 0,-33 0 0 0 0,-10 0 0 0 0,-5 0 0 0 0,7 0 0 0 0,28 0 0 0 0,33 0 0 0 0,23 0 0 0 0,13 0 0 0 0,15 0 0 0 0,13 0 0 0 0,9 0 0 0 0,7 0 0 0 0,3 0 0 0 0,20 0 0 0 0,21 0 0 0 0,22 0 0 0 0,16 0 0 0 0,11 0 0 0 0,8 0 0 0 0,3 0 0 0 0,1 0 0 0 0,-9 8 0 0 0,6 3 0 0 0,2 0 0 0 0,0-3 0 0 0,9-2 0 0 0,1-2 0 0 0,8-2 0 0 0,8 7 0 0 0,-1 2 0 0 0,3 0 0 0 0,-4-3 0 0 0,2-3 0 0 0,5-1 0 0 0,4-3 0 0 0,-4 0 0 0 0,-8-1 0 0 0,-9-1 0 0 0,-6 1 0 0 0,-6 0 0 0 0,-4-1 0 0 0,-1 1 0 0 0,-19 0 0 0 0,-29 0 0 0 0,-33 0 0 0 0,-35 0 0 0 0,-40 0 0 0 0,-35 0 0 0 0,-9 0 0 0 0,-13 0 0 0 0,-4 0 0 0 0,11 0 0 0 0,7 0 0 0 0,12 0 0 0 0,22 0 0 0 0,22 0 0 0 0,10 0 0 0 0,11 0 0 0 0,10 0 0 0 0,24 0 0 0 0,27 0 0 0 0,40 0 0 0 0,40 0 0 0 0,26 0 0 0 0,21 0 0 0 0,8 0 0 0 0,0 0 0 0 0,3 0 0 0 0,-2 0 0 0 0,-7 0 0 0 0,3 0 0 0 0,-3 0 0 0 0,-5 0 0 0 0,-4 0 0 0 0,-13 0 0 0 0,11 0 0 0 0,12 0 0 0 0,-5 0 0 0 0,-6 0 0 0 0,-4 0 0 0 0,-11 0 0 0 0,-14 0 0 0 0,-2 0 0 0 0,-15-9 0 0 0,-10-2 0 0 0,-4 1 0 0 0,-3 1 0 0 0,0 3 0 0 0,1 3 0 0 0,1 1 0 0 0,-8-7 0 0 0,-9-11 0 0 0,-3-1 0 0 0,-4-6 0 0 0,1 2 0 0 0,6-3 0 0 0,-3-6 0 0 0,-5-4 0 0 0,-6-5 0 0 0,-6-3 0 0 0,-5-2 0 0 0,-2-1 0 0 0,6 7 0 0 0,10 12 0 0 0,3 26 0 0 0,5 15 0 0 0,-2 14 0 0 0,-4 10 0 0 0,2 0 0 0 0,-2 2 0 0 0,-5 3 0 0 0,-5 3 0 0 0,4 2 0 0 0,0-14 0 0 0,-2-21 0 0 0,-4-21 0 0 0,-3-16 0 0 0,-2-29 0 0 0,-2-13 0 0 0,-1-11 0 0 0,0-10 0 0 0,-1-4 0 0 0,1 4 0 0 0,-1 9 0 0 0,1 2 0 0 0,-1 7 0 0 0,1 6 0 0 0,0 7 0 0 0,0 4 0 0 0,0 5 0 0 0,-8 9 0 0 0,-11 13 0 0 0,-3 27 0 0 0,3 22 0 0 0,-4 32 0 0 0,-6 25 0 0 0,-7 6 0 0 0,4-2 0 0 0,6-7 0 0 0,8-8 0 0 0,7-7 0 0 0,-3-5 0 0 0,1-5 0 0 0,3-1 0 0 0,2-1 0 0 0,-4-9 0 0 0,-2-3 0 0 0,3 1 0 0 0,2-14 0 0 0,4-27 0 0 0,2-22 0 0 0,1-15 0 0 0,2-16 0 0 0,0-8 0 0 0,1-9 0 0 0,-1-8 0 0 0,1 1 0 0 0,16-10 0 0 0,13-15 0 0 0,3-6 0 0 0,2 7 0 0 0,5 6 0 0 0,-4 3 0 0 0,-1 17 0 0 0,-6 15 0 0 0,-8 9 0 0 0,1 14 0 0 0,-4 6 0 0 0,-4 0 0 0 0,-5-2 0 0 0,-4 14 0 0 0,-3 19 0 0 0,-1 26 0 0 0,-2 19 0 0 0,0 10 0 0 0,0 4 0 0 0,1 2 0 0 0,-1-1 0 0 0,1-1 0 0 0,-1-2 0 0 0,1-2 0 0 0,0-18 0 0 0,0-22 0 0 0,0-30 0 0 0,0-21 0 0 0,0-10 0 0 0,0-7 0 0 0,0-1 0 0 0,0 1 0 0 0,0 2 0 0 0,0 2 0 0 0,0 2 0 0 0,0 0 0 0 0,-8 10 0 0 0,-3 20 0 0 0,-8 22 0 0 0,0 19 0 0 0,2 14 0 0 0,-3 10 0 0 0,0 6 0 0 0,-3 2 0 0 0,1 1 0 0 0,6 0 0 0 0,4-1 0 0 0,-4-9 0 0 0,-7-13 0 0 0,0-2 0 0 0,-4-6 0 0 0,2 1 0 0 0,-2 6 0 0 0,-14 5 0 0 0,-17 23 0 0 0,3 25 0 0 0,-7 9 0 0 0,-1 12 0 0 0,2-2 0 0 0,11-10 0 0 0,6-21 0 0 0,11-14 0 0 0,2-8 0 0 0,-2-4 0 0 0,5-1 0 0 0,7 1 0 0 0,-1-8 0 0 0,-14-10 0 0 0,-25-9 0 0 0,-27-7 0 0 0,-33-6 0 0 0,-19-3 0 0 0,-4 6 0 0 0,15 2 0 0 0,21 0 0 0 0,38-2 0 0 0,38-3 0 0 0,33-1 0 0 0,25-1 0 0 0,16-1 0 0 0,9-1 0 0 0,5-1 0 0 0,1 1 0 0 0,-27 0 0 0 0,-34-1 0 0 0,-49 1 0 0 0,-42 0 0 0 0,-20 0 0 0 0,0 0 0 0 0,12 0 0 0 0,15 0 0 0 0,31 0 0 0 0,50 0 0 0 0,51 0 0 0 0,34-8 0 0 0,22-12 0 0 0,17-1 0 0 0,7 2 0 0 0,-11 4 0 0 0,-7 5 0 0 0,-13 5 0 0 0,-7 2 0 0 0,-8 2 0 0 0,-2 1 0 0 0,-6 1 0 0 0,-5 0 0 0 0,-6 0 0 0 0,-5-1 0 0 0,-3 1 0 0 0,-2-1 0 0 0,-2 0 0 0 0,1 0 0 0 0,0 0 0 0 0,0 0 0 0 0,0 0 0 0 0,-8 9 0 0 0,-19 2 0 0 0,-22-1 0 0 0,-18-1 0 0 0,-23-3 0 0 0,-30-11 0 0 0,-26-4 0 0 0,-14-1 0 0 0,-13 2 0 0 0,-10 1 0 0 0,2 3 0 0 0,-3 2 0 0 0,7 1 0 0 0,8 0 0 0 0,-1 1 0 0 0,5 1 0 0 0,5-1 0 0 0,-4 1 0 0 0,-6-1 0 0 0,0 0 0 0 0,5 0 0 0 0,6-8 0 0 0,13-3 0 0 0,23-8 0 0 0,33-1 0 0 0,31 4 0 0 0,35 4 0 0 0,30 4 0 0 0,14 3 0 0 0,28 3 0 0 0,23 2 0 0 0,9 0 0 0 0,6 1 0 0 0,6 0 0 0 0,4-9 0 0 0,2-2 0 0 0,2-9 0 0 0,0 0 0 0 0,-9 2 0 0 0,-10 5 0 0 0,-4 4 0 0 0,-5 3 0 0 0,1 3 0 0 0,6 2 0 0 0,-12 0 0 0 0,-7 1 0 0 0,-15 0 0 0 0,-14 0 0 0 0,-13-1 0 0 0,-9 1 0 0 0,-14-9 0 0 0,-23-3 0 0 0,-40 0 0 0 0,-41 3 0 0 0,-60-7 0 0 0,-35 0 0 0 0,-23 3 0 0 0,-15-6 0 0 0,-16 1 0 0 0,-31 3 0 0 0,-15 4 0 0 0,-23 4 0 0 0,-5 2 0 0 0,4 3 0 0 0,17 1 0 0 0,19 0 0 0 0,27 1 0 0 0,25 0 0 0 0,20-1 0 0 0,23 1 0 0 0,20-1 0 0 0,15 0 0 0 0,20 0 0 0 0,16 0 0 0 0,22-8 0 0 0,21-11 0 0 0,24-11 0 0 0,22 0 0 0 0,35 5 0 0 0,42 6 0 0 0,23 7 0 0 0,26 6 0 0 0,14 3 0 0 0,15 3 0 0 0,5-8 0 0 0,-3-2 0 0 0,4 1 0 0 0,-3 2 0 0 0,-5 2 0 0 0,-5 1 0 0 0,-6 3 0 0 0,-11 0 0 0 0,-5 1 0 0 0,-1 0 0 0 0,-7 1 0 0 0,-1-1 0 0 0,3 0 0 0 0,-4 1 0 0 0,-15-1 0 0 0,-19 0 0 0 0,-17 0 0 0 0,-12 0 0 0 0,-10 0 0 0 0,-5 0 0 0 0,-28 0 0 0 0,-33 0 0 0 0,-41 0 0 0 0,-35 0 0 0 0,-20 0 0 0 0,-16 0 0 0 0,-13 0 0 0 0,2 0 0 0 0,-11 0 0 0 0,-4 0 0 0 0,-3 0 0 0 0,-16 0 0 0 0,-21 0 0 0 0,-3 0 0 0 0,6 0 0 0 0,27 0 0 0 0,24 0 0 0 0,18 0 0 0 0,21 0 0 0 0,19 0 0 0 0,14 0 0 0 0,10 0 0 0 0,6 0 0 0 0,2 0 0 0 0,18 0 0 0 0,30 0 0 0 0,48 0 0 0 0,57 0 0 0 0,43 0 0 0 0,22 0 0 0 0,-3 0 0 0 0,-4 0 0 0 0,-6 0 0 0 0,-13 0 0 0 0,-23 0 0 0 0,-33-8 0 0 0,-6-4 0 0 0,-10 2 0 0 0,0 1 0 0 0,-5 3 0 0 0,-5 3 0 0 0,2 1 0 0 0,-1 1 0 0 0,-12-7 0 0 0,-6-3 0 0 0,-20-7 0 0 0,-23-2 0 0 0,-37 4 0 0 0,-45 4 0 0 0,-52 4 0 0 0,-45 4 0 0 0,-35 2 0 0 0,-22 2 0 0 0,-14 0 0 0 0,-23 1 0 0 0,-7 0 0 0 0,-7-1 0 0 0,-5 1 0 0 0,13-1 0 0 0,29 0 0 0 0,39 0 0 0 0,39 0 0 0 0,39 0 0 0 0,33-8 0 0 0,25-3 0 0 0,16 0 0 0 0,17-5 0 0 0,33-10 0 0 0,32-7 0 0 0,46 1 0 0 0,43 6 0 0 0,44 7 0 0 0,53 8 0 0 0,31 5 0 0 0,32 4 0 0 0,12 1 0 0 0,-3 2 0 0 0,-7-7 0 0 0,-2-12 0 0 0,-14-11 0 0 0,-36 0 0 0 0,-22 4 0 0 0,-21 7 0 0 0,-26 6 0 0 0,-14 6 0 0 0,-14 3 0 0 0,-22 3 0 0 0,-12 0 0 0 0,-14 2 0 0 0,-3-1 0 0 0,-8 0 0 0 0,-7 0 0 0 0,-6-1 0 0 0,-4 0 0 0 0,-20 1 0 0 0,-32-1 0 0 0,-40 0 0 0 0,-40 0 0 0 0,-47-1 0 0 0,-44 1 0 0 0,-34 0 0 0 0,-25 0 0 0 0,-14 0 0 0 0,-8 0 0 0 0,-11 0 0 0 0,-2 0 0 0 0,19 0 0 0 0,34 0 0 0 0,36 0 0 0 0,41 0 0 0 0,33 0 0 0 0,27 0 0 0 0,17 0 0 0 0,9 0 0 0 0,23 0 0 0 0,31 0 0 0 0,31 0 0 0 0,26 0 0 0 0,28 0 0 0 0,14 0 0 0 0,15 0 0 0 0,20 0 0 0 0,19 0 0 0 0,-1 0 0 0 0,7 0 0 0 0,7 0 0 0 0,1 0 0 0 0,-5 0 0 0 0,-15 0 0 0 0,-8 0 0 0 0,-20 0 0 0 0,-23 0 0 0 0,-21 0 0 0 0,-16 0 0 0 0,-10 0 0 0 0,-7 0 0 0 0,-3 0 0 0 0,-1 0 0 0 0,1 0 0 0 0,9 0 0 0 0,3 0 0 0 0,1 0 0 0 0,-1 0 0 0 0,-2 0 0 0 0,-28 0 0 0 0,-34 0 0 0 0,-41 0 0 0 0,-46 0 0 0 0,-31 0 0 0 0,-3 0 0 0 0,3 0 0 0 0,7 9 0 0 0,15 2 0 0 0,16 8 0 0 0,16 0 0 0 0,10-2 0 0 0,9-5 0 0 0,3-4 0 0 0,3-4 0 0 0,17-1 0 0 0,39-3 0 0 0,42 0 0 0 0,45-1 0 0 0,24-8 0 0 0,15-12 0 0 0,10-1 0 0 0,-12 3 0 0 0,-3-4 0 0 0,-8 2 0 0 0,-8 5 0 0 0,-7-4 0 0 0,-13 2 0 0 0,-15 4 0 0 0,-13 5 0 0 0,-9 3 0 0 0,-6 3 0 0 0,-4-6 0 0 0,-2-2 0 0 0,0 1 0 0 0,0 2 0 0 0,1 3 0 0 0,-24 2 0 0 0,-25 1 0 0 0,-45 2 0 0 0,-39 0 0 0 0,-30 0 0 0 0,-29 1 0 0 0,-31-1 0 0 0,-19 0 0 0 0,-9 1 0 0 0,5-1 0 0 0,11 0 0 0 0,5 0 0 0 0,24 0 0 0 0,24 0 0 0 0,17 0 0 0 0,13 0 0 0 0,16 0 0 0 0,14 0 0 0 0,29 0 0 0 0,38 0 0 0 0,37 0 0 0 0,40 0 0 0 0,40 0 0 0 0,35 0 0 0 0,10 0 0 0 0,3 0 0 0 0,-8 0 0 0 0,-13 0 0 0 0,-4 0 0 0 0,-1 0 0 0 0,-5 0 0 0 0,1 0 0 0 0,-5 0 0 0 0,-15 0 0 0 0,-17 0 0 0 0,-15 0 0 0 0,-13 0 0 0 0,-8 0 0 0 0,-5 0 0 0 0,-28 0 0 0 0,-25 0 0 0 0,-29 0 0 0 0,-42 0 0 0 0,-33 0 0 0 0,-40 0 0 0 0,-44 0 0 0 0,-32 0 0 0 0,-35 0 0 0 0,-16 0 0 0 0,15 0 0 0 0,18 0 0 0 0,33 0 0 0 0,36 0 0 0 0,31 0 0 0 0,56-8 0 0 0,67-12 0 0 0,62-18 0 0 0,49-11 0 0 0,42-6 0 0 0,31 6 0 0 0,21 12 0 0 0,4 13 0 0 0,2 9 0 0 0,2 8 0 0 0,10 5 0 0 0,3 3 0 0 0,-8 1 0 0 0,-14 0 0 0 0,-4 0 0 0 0,-17 0 0 0 0,-12-1 0 0 0,-14 0 0 0 0,-23-1 0 0 0,-14 0 0 0 0,-16 0 0 0 0,-6 0 0 0 0,-8 0 0 0 0,-8 0 0 0 0,-6 0 0 0 0,-13-9 0 0 0,-5-2 0 0 0,-2-7 0 0 0,2-2 0 0 0,-14 3 0 0 0,-20 5 0 0 0,-27 4 0 0 0,-44 4 0 0 0,-26 2 0 0 0,-31 1 0 0 0,-29 2 0 0 0,-20-1 0 0 0,-7 1 0 0 0,-6 0 0 0 0,4 0 0 0 0,16-1 0 0 0,11 0 0 0 0,15 0 0 0 0,23 9 0 0 0,14 2 0 0 0,17-1 0 0 0,14-1 0 0 0,11-3 0 0 0,7-3 0 0 0,22-1 0 0 0,23-1 0 0 0,30 7 0 0 0,29 3 0 0 0,12-1 0 0 0,14 6 0 0 0,9 1 0 0 0,-1-3 0 0 0,2-3 0 0 0,-7-5 0 0 0,1-2 0 0 0,11 6 0 0 0,-2 10 0 0 0,1 1 0 0 0,1-3 0 0 0,-15 4 0 0 0,-12-2 0 0 0,-9-4 0 0 0,-6-5 0 0 0,-2-4 0 0 0,-11 5 0 0 0,-2 0 0 0 0,-8 6 0 0 0,-7 10 0 0 0,-17 6 0 0 0,-8 8 0 0 0,-12-5 0 0 0,-11-8 0 0 0,-9 0 0 0 0,-15 2 0 0 0,-24 5 0 0 0,-23 4 0 0 0,-12 13 0 0 0,-4 4 0 0 0,2-6 0 0 0,11-13 0 0 0,6-3 0 0 0,12-9 0 0 0,12-8 0 0 0,17 0 0 0 0,27-2 0 0 0,35-12 0 0 0,33-15 0 0 0,17-14 0 0 0,8-3 0 0 0,1 3 0 0 0,-2 6 0 0 0,-4 7 0 0 0,-4 4 0 0 0,-3 5 0 0 0,-2 2 0 0 0,-2 1 0 0 0,0 1 0 0 0,-1 1 0 0 0,0-1 0 0 0,-8-9 0 0 0,-3-2 0 0 0,1 0 0 0 0,-6-7 0 0 0,-9-8 0 0 0,-8-9 0 0 0,-14-6 0 0 0,-17 3 0 0 0,-13 8 0 0 0,-19 9 0 0 0,-9-1 0 0 0,-12 4 0 0 0,-2 5 0 0 0,11-5 0 0 0,-1 1 0 0 0,1-4 0 0 0,3 0 0 0 0,3 4 0 0 0,2 4 0 0 0,10-3 0 0 0,4 0 0 0 0,0-5 0 0 0,6-8 0 0 0,9-8 0 0 0,25-5 0 0 0,21 4 0 0 0,30 8 0 0 0,41 9 0 0 0,36 8 0 0 0,14 6 0 0 0,15 4 0 0 0,-3 3 0 0 0,-11 0 0 0 0,-14 1 0 0 0,-4 0 0 0 0,-16 7 0 0 0,-17 3 0 0 0,-18-1 0 0 0,-21 6 0 0 0,-11 1 0 0 0,-14 4 0 0 0,-12 8 0 0 0,-17-2 0 0 0,-17 3 0 0 0,-14 5 0 0 0,-19 4 0 0 0,-17-5 0 0 0,-15 0 0 0 0,-9 3 0 0 0,-15-5 0 0 0,-23-1 0 0 0,-22 4 0 0 0,-20 3 0 0 0,-5-5 0 0 0,-6 0 0 0 0,11-5 0 0 0,25-8 0 0 0,39 1 0 0 0,36-4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57"/>
    </inkml:context>
    <inkml:brush xml:id="br0">
      <inkml:brushProperty name="width" value="0.35" units="cm"/>
      <inkml:brushProperty name="height" value="0.35" units="cm"/>
      <inkml:brushProperty name="color" value="#FFFFFF"/>
    </inkml:brush>
  </inkml:definitions>
  <inkml:trace contextRef="#ctx0" brushRef="#br0">17101 4703 16383 0 0,'-8'0'0'0'0,"-11"0"0"0"0,-11 0 0 0 0,-9 0 0 0 0,-13 0 0 0 0,-8 0 0 0 0,0 0 0 0 0,0 0 0 0 0,3 0 0 0 0,3 0 0 0 0,2 0 0 0 0,1 0 0 0 0,-6 0 0 0 0,-11 0 0 0 0,-2 0 0 0 0,2 0 0 0 0,5 0 0 0 0,5 0 0 0 0,4 0 0 0 0,-6 0 0 0 0,-9 0 0 0 0,-1 0 0 0 0,3 0 0 0 0,-4 0 0 0 0,2 0 0 0 0,5 0 0 0 0,4 0 0 0 0,5 0 0 0 0,2 0 0 0 0,3 0 0 0 0,2 0 0 0 0,0 0 0 0 0,0 0 0 0 0,0 0 0 0 0,0 0 0 0 0,-1 0 0 0 0,1 0 0 0 0,-1 0 0 0 0,0 0 0 0 0,0 0 0 0 0,0 0 0 0 0,9-8 0 0 0,2-3 0 0 0,0-8 0 0 0,6-9 0 0 0,8-8 0 0 0,1-6 0 0 0,3-4 0 0 0,6-3 0 0 0,5-1 0 0 0,4-1 0 0 0,3 1 0 0 0,1-1 0 0 0,2 2 0 0 0,0-1 0 0 0,0 1 0 0 0,0 0 0 0 0,-1 0 0 0 0,1 0 0 0 0,-1 1 0 0 0,0-1 0 0 0,0 0 0 0 0,0 0 0 0 0,0 1 0 0 0,0-1 0 0 0,0 0 0 0 0,0 0 0 0 0,0 0 0 0 0,0 0 0 0 0,0 0 0 0 0,0 1 0 0 0,0-1 0 0 0,0 0 0 0 0,0 0 0 0 0,0 0 0 0 0,0 0 0 0 0,0 1 0 0 0,0-1 0 0 0,0 0 0 0 0,0 0 0 0 0,8 0 0 0 0,3 0 0 0 0,0 0 0 0 0,-3 1 0 0 0,-2-1 0 0 0,-2 0 0 0 0,-2 0 0 0 0,-1 0 0 0 0,-1 0 0 0 0,0 1 0 0 0,-1-1 0 0 0,1 0 0 0 0,8 0 0 0 0,11 8 0 0 0,10 12 0 0 0,10 10 0 0 0,13 9 0 0 0,8 5 0 0 0,9 4 0 0 0,1 3 0 0 0,6 8 0 0 0,-2 3 0 0 0,3 0 0 0 0,-3-4 0 0 0,-6-2 0 0 0,2-2 0 0 0,-3-3 0 0 0,5-1 0 0 0,-3-1 0 0 0,-4-1 0 0 0,-5 1 0 0 0,-4-1 0 0 0,-4 1 0 0 0,-2-1 0 0 0,-1 1 0 0 0,-1 0 0 0 0,-9 8 0 0 0,-2 3 0 0 0,1 0 0 0 0,2-3 0 0 0,2-2 0 0 0,3-2 0 0 0,2-2 0 0 0,1-1 0 0 0,1-1 0 0 0,0 0 0 0 0,0-1 0 0 0,1 1 0 0 0,-1-1 0 0 0,-8 9 0 0 0,-20 3 0 0 0,-21 8 0 0 0,-11 9 0 0 0,-12-1 0 0 0,-10 5 0 0 0,-8-5 0 0 0,-14-6 0 0 0,-5-6 0 0 0,-1-7 0 0 0,1-4 0 0 0,3-3 0 0 0,3-1 0 0 0,-7-1 0 0 0,0-1 0 0 0,-7 1 0 0 0,-9 0 0 0 0,-7 1 0 0 0,2-1 0 0 0,7 1 0 0 0,7 0 0 0 0,8 0 0 0 0,5 0 0 0 0,4 0 0 0 0,2 0 0 0 0,1 0 0 0 0,1 0 0 0 0,-1 0 0 0 0,1 0 0 0 0,-1 0 0 0 0,-1 0 0 0 0,1 0 0 0 0,-1 0 0 0 0,0 0 0 0 0,0-8 0 0 0,0-3 0 0 0,0-8 0 0 0,1-9 0 0 0,-1-8 0 0 0,0 2 0 0 0,0 7 0 0 0,0 8 0 0 0,0 8 0 0 0,0 4 0 0 0,9 13 0 0 0,2 5 0 0 0,0 1 0 0 0,6 6 0 0 0,8 9 0 0 0,9 8 0 0 0,7 6 0 0 0,4 5 0 0 0,3 3 0 0 0,2 0 0 0 0,1 2 0 0 0,0-1 0 0 0,-1 1 0 0 0,0-2 0 0 0,0 1 0 0 0,-1-1 0 0 0,0 0 0 0 0,0 0 0 0 0,0 0 0 0 0,0-1 0 0 0,0 1 0 0 0,0 0 0 0 0,0 0 0 0 0,0 0 0 0 0,0-1 0 0 0,0 1 0 0 0,0 0 0 0 0,0 0 0 0 0,0 0 0 0 0,0 0 0 0 0,0 0 0 0 0,0-1 0 0 0,8-7 0 0 0,3-3 0 0 0,0 0 0 0 0,6-6 0 0 0,0 0 0 0 0,-3 2 0 0 0,-4 5 0 0 0,6-5 0 0 0,-2 0 0 0 0,-1 2 0 0 0,-5 4 0 0 0,-2 4 0 0 0,-3 1 0 0 0,-2 3 0 0 0,8 1 0 0 0,1 0 0 0 0,0 0 0 0 0,-2 1 0 0 0,-2-1 0 0 0,-3 0 0 0 0,-1 1 0 0 0,-2-1 0 0 0,0-1 0 0 0,8-7 0 0 0,3-3 0 0 0,7 0 0 0 0,1-14 0 0 0,-2-20 0 0 0,-5-19 0 0 0,-4-15 0 0 0,-4-10 0 0 0,-2-8 0 0 0,-1-3 0 0 0,-10-2 0 0 0,-3 1 0 0 0,1 0 0 0 0,2 0 0 0 0,2 2 0 0 0,3 0 0 0 0,2 1 0 0 0,1 0 0 0 0,1 0 0 0 0,0 1 0 0 0,1-1 0 0 0,-1 0 0 0 0,1 1 0 0 0,-1-1 0 0 0,0 0 0 0 0,0 0 0 0 0,0 0 0 0 0,0 1 0 0 0,0-1 0 0 0,0 0 0 0 0,0 25 0 0 0,0 25 0 0 0,0 20 0 0 0,0 24 0 0 0,0 12 0 0 0,0 13 0 0 0,0 3 0 0 0,0-3 0 0 0,0 4 0 0 0,0 6 0 0 0,0 5 0 0 0,0-3 0 0 0,0 1 0 0 0,0-5 0 0 0,8 1 0 0 0,3-5 0 0 0,0-7 0 0 0,6-14 0 0 0,0-9 0 0 0,-3-3 0 0 0,-3-16 0 0 0,-5-22 0 0 0,-2-19 0 0 0,-2-15 0 0 0,-2-11 0 0 0,0-6 0 0 0,-1-4 0 0 0,0-1 0 0 0,1 0 0 0 0,-1 1 0 0 0,1 1 0 0 0,0 1 0 0 0,0 0 0 0 0,0 1 0 0 0,0 0 0 0 0,0 0 0 0 0,0 1 0 0 0,0-1 0 0 0,0 0 0 0 0,0 1 0 0 0,0-1 0 0 0,0 0 0 0 0,-8 0 0 0 0,-4 0 0 0 0,2 1 0 0 0,-7-1 0 0 0,-8 8 0 0 0,-9 12 0 0 0,2 18 0 0 0,6 20 0 0 0,0 16 0 0 0,3 13 0 0 0,7 8 0 0 0,-4 4 0 0 0,3 2 0 0 0,4 1 0 0 0,4-1 0 0 0,4 0 0 0 0,2-2 0 0 0,2 0 0 0 0,1-17 0 0 0,1-23 0 0 0,0-21 0 0 0,0-17 0 0 0,-1-12 0 0 0,1-7 0 0 0,-1-5 0 0 0,0-1 0 0 0,0 0 0 0 0,0 0 0 0 0,0 2 0 0 0,0 0 0 0 0,0 1 0 0 0,0 1 0 0 0,8 9 0 0 0,20 10 0 0 0,21 11 0 0 0,11 9 0 0 0,20 6 0 0 0,21 3 0 0 0,11 3 0 0 0,18 0 0 0 0,14 0 0 0 0,5 0 0 0 0,4-1 0 0 0,8 0 0 0 0,-6-1 0 0 0,-5 1 0 0 0,6-1 0 0 0,9 0 0 0 0,-7-9 0 0 0,-5-2 0 0 0,-4 0 0 0 0,-18 3 0 0 0,-25 2 0 0 0,-12-6 0 0 0,-31 7 0 0 0,-26 13 0 0 0,-36 5 0 0 0,-27 0 0 0 0,-17 7 0 0 0,-9 8 0 0 0,-13-2 0 0 0,-12 5 0 0 0,-9 4 0 0 0,-7 5 0 0 0,5-5 0 0 0,-1 9 0 0 0,-8 5 0 0 0,-6 3 0 0 0,7 0 0 0 0,3 0 0 0 0,9-9 0 0 0,11-12 0 0 0,9-11 0 0 0,7-8 0 0 0,14 1 0 0 0,5-2 0 0 0,10 7 0 0 0,0-1 0 0 0,6 6 0 0 0,-2 6 0 0 0,-5-1 0 0 0,2 3 0 0 0,-2-3 0 0 0,3 0 0 0 0,-1 6 0 0 0,-6 3 0 0 0,4 6 0 0 0,6 2 0 0 0,8-14 0 0 0,6-21 0 0 0,4-20 0 0 0,3-17 0 0 0,3-20 0 0 0,0-19 0 0 0,0-7 0 0 0,1-7 0 0 0,-1 2 0 0 0,-1-3 0 0 0,1-13 0 0 0,-1 2 0 0 0,0 0 0 0 0,0-1 0 0 0,0 6 0 0 0,0 11 0 0 0,0 9 0 0 0,0 8 0 0 0,0 6 0 0 0,8 3 0 0 0,3 2 0 0 0,8 10 0 0 0,0 18 0 0 0,-2 31 0 0 0,-5 29 0 0 0,-4 16 0 0 0,-3 24 0 0 0,-3 6 0 0 0,-2 14 0 0 0,0 6 0 0 0,-1 2 0 0 0,0-1 0 0 0,0-2 0 0 0,1-10 0 0 0,0 3 0 0 0,-1-7 0 0 0,-7-10 0 0 0,-3-11 0 0 0,0-8 0 0 0,3-8 0 0 0,2-28 0 0 0,2-28 0 0 0,2-30 0 0 0,1-26 0 0 0,1-11 0 0 0,1-3 0 0 0,8 3 0 0 0,2-3 0 0 0,8 1 0 0 0,1 6 0 0 0,5-4 0 0 0,-2-6 0 0 0,4 2 0 0 0,6-5 0 0 0,5 4 0 0 0,4 6 0 0 0,-4 6 0 0 0,-9-3 0 0 0,-2 9 0 0 0,-4 7 0 0 0,1 2 0 0 0,6 10 0 0 0,5 28 0 0 0,-3 31 0 0 0,2 30 0 0 0,3 13 0 0 0,-5 5 0 0 0,-8-2 0 0 0,1-12 0 0 0,-5-8 0 0 0,4-3 0 0 0,5-10 0 0 0,6-10 0 0 0,6-18 0 0 0,4-19 0 0 0,2-15 0 0 0,2-11 0 0 0,-7-8 0 0 0,-3-13 0 0 0,0-4 0 0 0,11 0 0 0 0,-4 2 0 0 0,-9 4 0 0 0,-3 11 0 0 0,-8 5 0 0 0,-7 2 0 0 0,-7-2 0 0 0,-7-1 0 0 0,-2-3 0 0 0,-4-1 0 0 0,0-2 0 0 0,-9 8 0 0 0,-11 11 0 0 0,-10 9 0 0 0,-8 9 0 0 0,-6 7 0 0 0,-3 3 0 0 0,-2 2 0 0 0,-1 1 0 0 0,0 0 0 0 0,0 0 0 0 0,1 7 0 0 0,0 11 0 0 0,1 11 0 0 0,8 7 0 0 0,4-1 0 0 0,-2 8 0 0 0,7 6 0 0 0,9 1 0 0 0,8 10 0 0 0,6 2 0 0 0,6-2 0 0 0,2-2 0 0 0,2-4 0 0 0,1-3 0 0 0,8-2 0 0 0,11-10 0 0 0,9-11 0 0 0,10-12 0 0 0,4-8 0 0 0,5-6 0 0 0,-7-12 0 0 0,-3-5 0 0 0,-7-8 0 0 0,-1-1 0 0 0,-5-5 0 0 0,-8-5 0 0 0,-7-7 0 0 0,-5-13 0 0 0,5-6 0 0 0,0-1 0 0 0,-1 1 0 0 0,-3 2 0 0 0,-2 2 0 0 0,-3 2 0 0 0,-9 2 0 0 0,-12 1 0 0 0,-3 0 0 0 0,-6 9 0 0 0,-6 11 0 0 0,-6 10 0 0 0,-5 9 0 0 0,-2 6 0 0 0,-2 3 0 0 0,-1 3 0 0 0,0 0 0 0 0,0 0 0 0 0,8 8 0 0 0,4 11 0 0 0,8 9 0 0 0,8 9 0 0 0,9 6 0 0 0,7 11 0 0 0,3 6 0 0 0,3-1 0 0 0,2-2 0 0 0,0-2 0 0 0,-1-12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1"/>
    </inkml:context>
    <inkml:brush xml:id="br0">
      <inkml:brushProperty name="width" value="0.35" units="cm"/>
      <inkml:brushProperty name="height" value="0.35" units="cm"/>
      <inkml:brushProperty name="color" value="#FFFFFF"/>
    </inkml:brush>
  </inkml:definitions>
  <inkml:trace contextRef="#ctx0" brushRef="#br0">15609 3480 16383 0 0,'-9'0'0'0'0,"-10"0"0"0"0,-11-9 0 0 0,-8-2 0 0 0,2-8 0 0 0,7-8 0 0 0,9-9 0 0 0,-1 2 0 0 0,3-1 0 0 0,-3-4 0 0 0,1 14 0 0 0,5 19 0 0 0,4 19 0 0 0,5 16 0 0 0,3 11 0 0 0,2 15 0 0 0,-8 7 0 0 0,-1 1 0 0 0,1-2 0 0 0,-7-3 0 0 0,-1-3 0 0 0,3 6 0 0 0,-4 0 0 0 0,0-1 0 0 0,4-3 0 0 0,4-2 0 0 0,3-3 0 0 0,4-2 0 0 0,2-1 0 0 0,1-17 0 0 0,0-31 0 0 0,1-23 0 0 0,0-17 0 0 0,-1-10 0 0 0,1-13 0 0 0,-1-13 0 0 0,0-1 0 0 0,0-6 0 0 0,0 4 0 0 0,0-1 0 0 0,0 3 0 0 0,0 8 0 0 0,0 6 0 0 0,0 5 0 0 0,-8 13 0 0 0,-11 14 0 0 0,-3 20 0 0 0,-5 20 0 0 0,1 17 0 0 0,-3 12 0 0 0,4 16 0 0 0,-3 15 0 0 0,4 4 0 0 0,-2-2 0 0 0,3 3 0 0 0,-3 6 0 0 0,3-3 0 0 0,-3 2 0 0 0,3-5 0 0 0,6-6 0 0 0,5-6 0 0 0,5-7 0 0 0,-5-4 0 0 0,0-2 0 0 0,2-2 0 0 0,2-17 0 0 0,3-22 0 0 0,3-21 0 0 0,9-17 0 0 0,4-19 0 0 0,8-11 0 0 0,1-4 0 0 0,5-6 0 0 0,7 7 0 0 0,6-2 0 0 0,-3 1 0 0 0,-8 4 0 0 0,0 3 0 0 0,4 3 0 0 0,-4 2 0 0 0,3 10 0 0 0,-5 3 0 0 0,-6 0 0 0 0,-6-1 0 0 0,2 13 0 0 0,8 28 0 0 0,-1 23 0 0 0,-3 14 0 0 0,2 18 0 0 0,-1 7 0 0 0,4 10 0 0 0,-3 8 0 0 0,-4 8 0 0 0,-6-4 0 0 0,-4-8 0 0 0,-3-1 0 0 0,6-13 0 0 0,9-10 0 0 0,1-21 0 0 0,7-34 0 0 0,-3-25 0 0 0,-4-24 0 0 0,-6-29 0 0 0,-6-9 0 0 0,5-7 0 0 0,0 6 0 0 0,5 0 0 0 0,1 7 0 0 0,-3 10 0 0 0,3 16 0 0 0,-1 11 0 0 0,-3 3 0 0 0,-5 18 0 0 0,-4 29 0 0 0,-3 31 0 0 0,-1 17 0 0 0,-3 17 0 0 0,1 12 0 0 0,7 1 0 0 0,4 3 0 0 0,-2-4 0 0 0,-1-9 0 0 0,7-8 0 0 0,7-15 0 0 0,2-25 0 0 0,-4-32 0 0 0,3-24 0 0 0,-3-15 0 0 0,4-16 0 0 0,7-6 0 0 0,-3 0 0 0 0,2-4 0 0 0,5 9 0 0 0,-4 24 0 0 0,-7 27 0 0 0,1 24 0 0 0,4 26 0 0 0,5 24 0 0 0,-2 17 0 0 0,-7 13 0 0 0,0-2 0 0 0,-4-8 0 0 0,3 0 0 0 0,6-7 0 0 0,-3-8 0 0 0,3-6 0 0 0,-4-22 0 0 0,-6-27 0 0 0,-7-31 0 0 0,-5-21 0 0 0,-5-28 0 0 0,7-20 0 0 0,0-3 0 0 0,0-11 0 0 0,5-4 0 0 0,1 7 0 0 0,-3 3 0 0 0,6 3 0 0 0,-2 7 0 0 0,-3 12 0 0 0,-4 0 0 0 0,5 14 0 0 0,-1 8 0 0 0,7 13 0 0 0,7 13 0 0 0,-1 28 0 0 0,3 30 0 0 0,5 18 0 0 0,5 25 0 0 0,4 17 0 0 0,-6 1 0 0 0,-1 1 0 0 0,-6-7 0 0 0,-9-10 0 0 0,-9-2 0 0 0,-5 4 0 0 0,3-12 0 0 0,1-10 0 0 0,5-13 0 0 0,1-23 0 0 0,5-32 0 0 0,-1-23 0 0 0,-4-21 0 0 0,-6-18 0 0 0,4-6 0 0 0,0-5 0 0 0,-4 3 0 0 0,4 15 0 0 0,1 3 0 0 0,4 3 0 0 0,8 12 0 0 0,-1 23 0 0 0,2 23 0 0 0,-3 21 0 0 0,-6 24 0 0 0,-7 20 0 0 0,-6 9 0 0 0,-5 0 0 0 0,-1-4 0 0 0,-3-5 0 0 0,8-13 0 0 0,11-24 0 0 0,11-33 0 0 0,0-23 0 0 0,4-23 0 0 0,-4-11 0 0 0,-7-3 0 0 0,-7 1 0 0 0,2 13 0 0 0,-2 6 0 0 0,-3 3 0 0 0,5 10 0 0 0,7 9 0 0 0,0 19 0 0 0,-5 25 0 0 0,-4 28 0 0 0,-6 13 0 0 0,-4 5 0 0 0,-3-1 0 0 0,-2-2 0 0 0,0-3 0 0 0,-1-5 0 0 0,8-10 0 0 0,11-30 0 0 0,12-25 0 0 0,-1-28 0 0 0,-4-15 0 0 0,-7-7 0 0 0,-6-1 0 0 0,3 10 0 0 0,7 5 0 0 0,8 2 0 0 0,8 10 0 0 0,5 10 0 0 0,-4 17 0 0 0,-9 19 0 0 0,-2 24 0 0 0,-5 15 0 0 0,2 14 0 0 0,-4 14 0 0 0,-5 10 0 0 0,-5-1 0 0 0,-5-8 0 0 0,-3-9 0 0 0,6-16 0 0 0,2-25 0 0 0,-2-27 0 0 0,-1-21 0 0 0,-3-16 0 0 0,-2-11 0 0 0,-2-5 0 0 0,0-2 0 0 0,-1-1 0 0 0,8 9 0 0 0,2 3 0 0 0,9 2 0 0 0,0-2 0 0 0,-3-1 0 0 0,5 6 0 0 0,-2 18 0 0 0,-4 20 0 0 0,-5 19 0 0 0,-3 13 0 0 0,-4 11 0 0 0,7-3 0 0 0,1-17 0 0 0,7-21 0 0 0,0-18 0 0 0,-2-16 0 0 0,-4-11 0 0 0,-5 11 0 0 0,-3 18 0 0 0,-2 20 0 0 0,-1 17 0 0 0,-2 12 0 0 0,0 18 0 0 0,1 7 0 0 0,-1 2 0 0 0,0-2 0 0 0,1-3 0 0 0,0-2 0 0 0,0-4 0 0 0,8-1 0 0 0,3-1 0 0 0,0-2 0 0 0,6-8 0 0 0,0-19 0 0 0,-3-22 0 0 0,-3-19 0 0 0,-5-14 0 0 0,-2-10 0 0 0,-2-6 0 0 0,-2-2 0 0 0,0-1 0 0 0,-1 0 0 0 0,0 1 0 0 0,1 1 0 0 0,-1 1 0 0 0,1 1 0 0 0,-9 8 0 0 0,-2 20 0 0 0,-8 21 0 0 0,-8 20 0 0 0,-9 14 0 0 0,2 10 0 0 0,-1 6 0 0 0,-4-6 0 0 0,6-2 0 0 0,-1-8 0 0 0,-2-2 0 0 0,-4-6 0 0 0,-3-7 0 0 0,6 1 0 0 0,1-3 0 0 0,-3-4 0 0 0,-1-5 0 0 0,-4-3 0 0 0,-2-2 0 0 0,-1-3 0 0 0,7-9 0 0 0,18-2 0 0 0,22-1 0 0 0,3 3 0 0 0,-9 2 0 0 0,-27 3 0 0 0,-25 2 0 0 0,-19 1 0 0 0,-13 1 0 0 0,0 0 0 0 0,8 1 0 0 0,9-1 0 0 0,8 1 0 0 0,8-1 0 0 0,5 0 0 0 0,2 0 0 0 0,3 0 0 0 0,-1 0 0 0 0,1 0 0 0 0,0 0 0 0 0,-1 0 0 0 0,17 0 0 0 0,21 0 0 0 0,21 0 0 0 0,17 0 0 0 0,12 0 0 0 0,7 0 0 0 0,5 0 0 0 0,1 0 0 0 0,0 0 0 0 0,-1 0 0 0 0,0 0 0 0 0,-27 0 0 0 0,-25 0 0 0 0,-29 0 0 0 0,-18 0 0 0 0,-10 0 0 0 0,-11 0 0 0 0,-3 0 0 0 0,3 0 0 0 0,4 0 0 0 0,5 0 0 0 0,4 0 0 0 0,3 0 0 0 0,3 0 0 0 0,0 0 0 0 0,1 0 0 0 0,0 0 0 0 0,0 0 0 0 0,0 0 0 0 0,0 0 0 0 0,-1 0 0 0 0,0 0 0 0 0,1 0 0 0 0,-1 0 0 0 0,0 0 0 0 0,0 0 0 0 0,0 0 0 0 0,0 0 0 0 0,0 0 0 0 0,0 0 0 0 0,1 0 0 0 0,-1 0 0 0 0,0 0 0 0 0,0 0 0 0 0,0 0 0 0 0,0 0 0 0 0,1 0 0 0 0,-1 0 0 0 0,0 0 0 0 0,0 0 0 0 0,0 0 0 0 0,0 0 0 0 0,0 0 0 0 0,1 0 0 0 0,-1 0 0 0 0,0 0 0 0 0,17 0 0 0 0,30 0 0 0 0,32 0 0 0 0,28 0 0 0 0,12 0 0 0 0,11 0 0 0 0,0 0 0 0 0,2 0 0 0 0,13 0 0 0 0,-2 0 0 0 0,8 0 0 0 0,3 0 0 0 0,-8 0 0 0 0,5 0 0 0 0,-7 0 0 0 0,-3 0 0 0 0,-9 0 0 0 0,-10 0 0 0 0,-9 0 0 0 0,-8 0 0 0 0,-4 0 0 0 0,-3 0 0 0 0,-2 0 0 0 0,0 0 0 0 0,0 0 0 0 0,0 0 0 0 0,1 0 0 0 0,0 0 0 0 0,1 0 0 0 0,-9 9 0 0 0,-19 10 0 0 0,-29 11 0 0 0,-31 0 0 0 0,-17-5 0 0 0,-6-7 0 0 0,-11-6 0 0 0,-8 3 0 0 0,1-1 0 0 0,5-3 0 0 0,8-3 0 0 0,6-4 0 0 0,6-1 0 0 0,4-2 0 0 0,2-1 0 0 0,1-1 0 0 0,1 0 0 0 0,-1 1 0 0 0,0-1 0 0 0,0 1 0 0 0,0 0 0 0 0,-1 0 0 0 0,1 0 0 0 0,-1 0 0 0 0,25 0 0 0 0,25 0 0 0 0,28 0 0 0 0,27 0 0 0 0,12 0 0 0 0,10 0 0 0 0,1 0 0 0 0,-5 0 0 0 0,-6 0 0 0 0,-7 0 0 0 0,-6 0 0 0 0,-3 0 0 0 0,-3 0 0 0 0,-1 0 0 0 0,0 0 0 0 0,0 0 0 0 0,-1 0 0 0 0,1 0 0 0 0,1 0 0 0 0,7 0 0 0 0,13 0 0 0 0,1 0 0 0 0,-2 0 0 0 0,-5 0 0 0 0,-4 0 0 0 0,-4 0 0 0 0,-4 0 0 0 0,-1 0 0 0 0,-2 0 0 0 0,1 0 0 0 0,-2 0 0 0 0,1 0 0 0 0,1 0 0 0 0,-1 0 0 0 0,1 0 0 0 0,-1 0 0 0 0,1 0 0 0 0,0 0 0 0 0,0 0 0 0 0,0 0 0 0 0,-17 0 0 0 0,-22 0 0 0 0,-21 0 0 0 0,-25 0 0 0 0,-23 0 0 0 0,-10 0 0 0 0,-10 0 0 0 0,-8 0 0 0 0,3 0 0 0 0,6 0 0 0 0,10 0 0 0 0,6 0 0 0 0,-1 0 0 0 0,1 0 0 0 0,-6 0 0 0 0,-7 0 0 0 0,0 0 0 0 0,5 0 0 0 0,6 0 0 0 0,5 0 0 0 0,5 0 0 0 0,3 0 0 0 0,2 0 0 0 0,1 0 0 0 0,0 0 0 0 0,0 0 0 0 0,1 0 0 0 0,-2 0 0 0 0,1 0 0 0 0,-1 0 0 0 0,1 0 0 0 0,-1 0 0 0 0,0 0 0 0 0,0 0 0 0 0,0 0 0 0 0,0 0 0 0 0,0 0 0 0 0,0 0 0 0 0,1 0 0 0 0,-1 0 0 0 0,0 0 0 0 0,0 0 0 0 0,0 0 0 0 0,0 0 0 0 0,1 0 0 0 0,-1 0 0 0 0,0 0 0 0 0,0 0 0 0 0,0 0 0 0 0,0 0 0 0 0,0-9 0 0 0,1-2 0 0 0,7-7 0 0 0,3-2 0 0 0,8-5 0 0 0,1 2 0 0 0,5-4 0 0 0,7-5 0 0 0,-3-6 0 0 0,4-5 0 0 0,3-3 0 0 0,-4-2 0 0 0,0-1 0 0 0,4-1 0 0 0,4 0 0 0 0,3 0 0 0 0,-5 0 0 0 0,-1 1 0 0 0,1 0 0 0 0,3 0 0 0 0,-5 8 0 0 0,-1 4 0 0 0,2-2 0 0 0,3-1 0 0 0,-5 6 0 0 0,-1 0 0 0 0,3-3 0 0 0,4-2 0 0 0,2-4 0 0 0,3-2 0 0 0,1-3 0 0 0,2 0 0 0 0,0-2 0 0 0,1 1 0 0 0,-9 0 0 0 0,-11 7 0 0 0,-10 13 0 0 0,-9 9 0 0 0,-6 10 0 0 0,4 13 0 0 0,9 16 0 0 0,10 12 0 0 0,8 10 0 0 0,7 5 0 0 0,4 4 0 0 0,2 2 0 0 0,2-17 0 0 0,0-22 0 0 0,0-22 0 0 0,-1-18 0 0 0,0-12 0 0 0,0-8 0 0 0,-1-4 0 0 0,0-2 0 0 0,0-1 0 0 0,0 2 0 0 0,0 0 0 0 0,0 10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2"/>
    </inkml:context>
    <inkml:brush xml:id="br0">
      <inkml:brushProperty name="width" value="0.35" units="cm"/>
      <inkml:brushProperty name="height" value="0.35" units="cm"/>
      <inkml:brushProperty name="color" value="#FFFFFF"/>
    </inkml:brush>
  </inkml:definitions>
  <inkml:trace contextRef="#ctx0" brushRef="#br0">16823 3497 16383 0 0,'0'9'0'0'0,"0"10"0"0"0,0 11 0 0 0,0 8 0 0 0,0 7 0 0 0,0 3 0 0 0,0 2 0 0 0,0 1 0 0 0,8-8 0 0 0,3-4 0 0 0,0 1 0 0 0,6-7 0 0 0,0-1 0 0 0,-3 3 0 0 0,-3 3 0 0 0,-5 4 0 0 0,-2 3 0 0 0,-2 11 0 0 0,-2 3 0 0 0,0 1 0 0 0,-1-2 0 0 0,0-3 0 0 0,1-1 0 0 0,-1-3 0 0 0,1-1 0 0 0,0-1 0 0 0,0 0 0 0 0,0 7 0 0 0,0 12 0 0 0,0 2 0 0 0,0-2 0 0 0,0-5 0 0 0,0-5 0 0 0,0-3 0 0 0,-9-12 0 0 0,-10-21 0 0 0,-3-23 0 0 0,-5-10 0 0 0,-7-13 0 0 0,3-10 0 0 0,-2 0 0 0 0,4-1 0 0 0,0-4 0 0 0,4-4 0 0 0,-2 6 0 0 0,4 1 0 0 0,6-2 0 0 0,-3 6 0 0 0,-6 8 0 0 0,1 16 0 0 0,5 19 0 0 0,6 14 0 0 0,5 13 0 0 0,5-10 0 0 0,2-17 0 0 0,2-18 0 0 0,1-18 0 0 0,0-12 0 0 0,0-8 0 0 0,0-4 0 0 0,0-3 0 0 0,-1-1 0 0 0,9 9 0 0 0,10 20 0 0 0,19 14 0 0 0,12 9 0 0 0,4 5 0 0 0,3 1 0 0 0,-1 0 0 0 0,-1-1 0 0 0,-2 0 0 0 0,-2-3 0 0 0,-1 1 0 0 0,0-2 0 0 0,-1 0 0 0 0,-9 8 0 0 0,-3 3 0 0 0,1-1 0 0 0,2-1 0 0 0,3-3 0 0 0,2-3 0 0 0,2 8 0 0 0,1 0 0 0 0,1 0 0 0 0,-8 5 0 0 0,-3 1 0 0 0,1-3 0 0 0,1-4 0 0 0,3-4 0 0 0,-14-2 0 0 0,-29-2 0 0 0,-23-2 0 0 0,-7 8 0 0 0,-7 2 0 0 0,-5 8 0 0 0,-5 1 0 0 0,-1-3 0 0 0,-2-4 0 0 0,16-4 0 0 0,23-3 0 0 0,20-3 0 0 0,18-2 0 0 0,21 0 0 0 0,10-1 0 0 0,4 0 0 0 0,0 0 0 0 0,-3 1 0 0 0,6-1 0 0 0,-1 1 0 0 0,-2 0 0 0 0,-4 0 0 0 0,-3 0 0 0 0,-2 0 0 0 0,-3 0 0 0 0,-1 0 0 0 0,-1 0 0 0 0,9 0 0 0 0,10 0 0 0 0,3 0 0 0 0,-2 0 0 0 0,-5-8 0 0 0,-13-11 0 0 0,-7-3 0 0 0,-2 3 0 0 0,1-4 0 0 0,0 2 0 0 0,2 5 0 0 0,2 5 0 0 0,2 4 0 0 0,0 4 0 0 0,1 1 0 0 0,0-6 0 0 0,0-2 0 0 0,0 0 0 0 0,0 3 0 0 0,0 2 0 0 0,0 1 0 0 0,0 3 0 0 0,0 0 0 0 0,0 1 0 0 0,0 0 0 0 0,-1 1 0 0 0,1-1 0 0 0,0 0 0 0 0,0 1 0 0 0,0-1 0 0 0,0 0 0 0 0,-1 0 0 0 0,-15 0 0 0 0,-23 0 0 0 0,-38 0 0 0 0,-22 0 0 0 0,-19 0 0 0 0,-15 0 0 0 0,-1 0 0 0 0,-3 0 0 0 0,-3 8 0 0 0,14 12 0 0 0,12 1 0 0 0,8-2 0 0 0,6-4 0 0 0,-5-6 0 0 0,-1-3 0 0 0,0-3 0 0 0,2-2 0 0 0,2-2 0 0 0,2 1 0 0 0,1-1 0 0 0,1 0 0 0 0,16 0 0 0 0,32 1 0 0 0,23 0 0 0 0,17-1 0 0 0,26 1 0 0 0,11 0 0 0 0,9 0 0 0 0,6 0 0 0 0,-11-8 0 0 0,-12-3 0 0 0,-9 1 0 0 0,-6 1 0 0 0,-4 3 0 0 0,6-6 0 0 0,3-1 0 0 0,7 2 0 0 0,2-6 0 0 0,-3 0 0 0 0,-4 3 0 0 0,-4 4 0 0 0,-3 4 0 0 0,-2 2 0 0 0,-1 3 0 0 0,-2 1 0 0 0,0-8 0 0 0,0-2 0 0 0,1 0 0 0 0,-1 2 0 0 0,-24 2 0 0 0,-42 3 0 0 0,-34 1 0 0 0,-17 1 0 0 0,-12 1 0 0 0,-11 1 0 0 0,4-1 0 0 0,7 0 0 0 0,10 1 0 0 0,8-1 0 0 0,-1 0 0 0 0,1 0 0 0 0,4 0 0 0 0,3 0 0 0 0,3 0 0 0 0,2 0 0 0 0,2 0 0 0 0,0 0 0 0 0,1 0 0 0 0,-9 0 0 0 0,-2 0 0 0 0,0 0 0 0 0,2 0 0 0 0,-6 9 0 0 0,-9 2 0 0 0,-8 7 0 0 0,0 2 0 0 0,6-4 0 0 0,7 5 0 0 0,7-2 0 0 0,22-4 0 0 0,25-4 0 0 0,32-5 0 0 0,38 6 0 0 0,16 0 0 0 0,14-2 0 0 0,16-2 0 0 0,0-3 0 0 0,-2-2 0 0 0,-10-1 0 0 0,-11-2 0 0 0,-12 0 0 0 0,-9-1 0 0 0,-22 1 0 0 0,-26-1 0 0 0,-24 1 0 0 0,-17 0 0 0 0,-12 0 0 0 0,-24-1 0 0 0,-18 1 0 0 0,-10 9 0 0 0,-15 2 0 0 0,-13-1 0 0 0,-3-1 0 0 0,-5-3 0 0 0,-5-2 0 0 0,3-2 0 0 0,-8-1 0 0 0,-6-1 0 0 0,-3-1 0 0 0,7 1 0 0 0,3-1 0 0 0,9 1 0 0 0,9 0 0 0 0,18-1 0 0 0,17 1 0 0 0,32 0 0 0 0,33 0 0 0 0,29 0 0 0 0,22 0 0 0 0,13 0 0 0 0,8 0 0 0 0,3 0 0 0 0,10 0 0 0 0,2 0 0 0 0,6 0 0 0 0,8 0 0 0 0,-2 0 0 0 0,3 0 0 0 0,-4 0 0 0 0,-8 0 0 0 0,-6 0 0 0 0,-22 0 0 0 0,-27 0 0 0 0,-24 0 0 0 0,-19 0 0 0 0,-12 0 0 0 0,-8 0 0 0 0,-3 9 0 0 0,-2 18 0 0 0,0 6 0 0 0,9 5 0 0 0,13 4 0 0 0,11 4 0 0 0,10 2 0 0 0,15 1 0 0 0,14-8 0 0 0,14-2 0 0 0,0 1 0 0 0,4 1 0 0 0,3-6 0 0 0,4-9 0 0 0,3-9 0 0 0,2-8 0 0 0,1-4 0 0 0,0-4 0 0 0,1-2 0 0 0,-1-1 0 0 0,9 1 0 0 0,2-1 0 0 0,0 1 0 0 0,-3 0 0 0 0,-2 1 0 0 0,-2-1 0 0 0,-2 1 0 0 0,-2 0 0 0 0,9 0 0 0 0,1 1 0 0 0,8-1 0 0 0,1 0 0 0 0,6 0 0 0 0,-3 0 0 0 0,-3 0 0 0 0,-15-9 0 0 0,-7-10 0 0 0,-4-2 0 0 0,-8-7 0 0 0,-10-6 0 0 0,-2 3 0 0 0,-3-2 0 0 0,-6-4 0 0 0,-5-3 0 0 0,5 4 0 0 0,0 1 0 0 0,-2-3 0 0 0,5 6 0 0 0,0 0 0 0 0,-3-4 0 0 0,5 6 0 0 0,8-2 0 0 0,7 6 0 0 0,7 6 0 0 0,-4-1 0 0 0,1 3 0 0 0,2 4 0 0 0,2-3 0 0 0,4 0 0 0 0,1 4 0 0 0,2 4 0 0 0,1 4 0 0 0,0 2 0 0 0,-16 2 0 0 0,-23 1 0 0 0,-20 0 0 0 0,-18 1 0 0 0,-28 0 0 0 0,-30-1 0 0 0,-17 1 0 0 0,-7-1 0 0 0,-11 0 0 0 0,8 8 0 0 0,6 3 0 0 0,5 8 0 0 0,11 1 0 0 0,13 5 0 0 0,12-2 0 0 0,8-5 0 0 0,14-13 0 0 0,23-8 0 0 0,24-3 0 0 0,18-1 0 0 0,24 1 0 0 0,12 1 0 0 0,12 2 0 0 0,4 1 0 0 0,-3 1 0 0 0,3 1 0 0 0,-2 0 0 0 0,4 1 0 0 0,-4-1 0 0 0,4-8 0 0 0,13-3 0 0 0,1 1 0 0 0,1 1 0 0 0,-6 3 0 0 0,-9 2 0 0 0,-9 2 0 0 0,-7 2 0 0 0,-6 0 0 0 0,-3 0 0 0 0,-2 0 0 0 0,-1 1 0 0 0,0-1 0 0 0,0 1 0 0 0,1-1 0 0 0,0 0 0 0 0,0 0 0 0 0,1 0 0 0 0,-25 0 0 0 0,-25 0 0 0 0,-37 0 0 0 0,-29 0 0 0 0,-19 0 0 0 0,-12 0 0 0 0,2 0 0 0 0,2 0 0 0 0,-1 0 0 0 0,0 0 0 0 0,7 8 0 0 0,11 3 0 0 0,9 0 0 0 0,9-3 0 0 0,6-2 0 0 0,3-2 0 0 0,11 6 0 0 0,3 2 0 0 0,25-1 0 0 0,22-3 0 0 0,9 6 0 0 0,10 0 0 0 0,8-2 0 0 0,6-3 0 0 0,4 5 0 0 0,1 9 0 0 0,2 0 0 0 0,8-4 0 0 0,11-4 0 0 0,1-6 0 0 0,-2-4 0 0 0,-5-3 0 0 0,-5-1 0 0 0,-4-2 0 0 0,-4 0 0 0 0,-1 0 0 0 0,-18 0 0 0 0,-23 1 0 0 0,-21-1 0 0 0,-25 1 0 0 0,-23 0 0 0 0,-10 0 0 0 0,-9 0 0 0 0,0 0 0 0 0,6 0 0 0 0,-2 0 0 0 0,4 0 0 0 0,-3 0 0 0 0,3 0 0 0 0,5 0 0 0 0,6 0 0 0 0,4 0 0 0 0,4 0 0 0 0,2 0 0 0 0,2 0 0 0 0,0 0 0 0 0,0 8 0 0 0,9 12 0 0 0,2 1 0 0 0,-1-2 0 0 0,-2-4 0 0 0,-3-5 0 0 0,-2-5 0 0 0,7 6 0 0 0,17 1 0 0 0,21-2 0 0 0,20-2 0 0 0,21-3 0 0 0,14-2 0 0 0,4-1 0 0 0,2-2 0 0 0,-2 0 0 0 0,5-1 0 0 0,1 1 0 0 0,6-1 0 0 0,7-7 0 0 0,7-4 0 0 0,-2 2 0 0 0,-8-7 0 0 0,1 0 0 0 0,3 2 0 0 0,-2 5 0 0 0,-8 3 0 0 0,-5 3 0 0 0,-7-6 0 0 0,-4-1 0 0 0,-3 1 0 0 0,-1 2 0 0 0,-1 3 0 0 0,-1 2 0 0 0,1 1 0 0 0,0 2 0 0 0,0 0 0 0 0,0 0 0 0 0,1 1 0 0 0,-9-9 0 0 0,-2-3 0 0 0,1 1 0 0 0,-7-7 0 0 0,-9-8 0 0 0,-8-9 0 0 0,2 2 0 0 0,-2-2 0 0 0,-4-4 0 0 0,-3-3 0 0 0,4-3 0 0 0,2-3 0 0 0,-3-1 0 0 0,-3-1 0 0 0,-3-1 0 0 0,-2 0 0 0 0,-1 1 0 0 0,-2 0 0 0 0,0-1 0 0 0,-1 1 0 0 0,1 0 0 0 0,-1 1 0 0 0,1-1 0 0 0,-1 0 0 0 0,1 0 0 0 0,0 0 0 0 0,0 0 0 0 0,0 1 0 0 0,9 7 0 0 0,2 3 0 0 0,-1 0 0 0 0,-1-2 0 0 0,-3-3 0 0 0,-3-2 0 0 0,-1-2 0 0 0,-1-1 0 0 0,8 7 0 0 0,10 3 0 0 0,2-1 0 0 0,-3-1 0 0 0,-4-4 0 0 0,-4-1 0 0 0,4 6 0 0 0,0 2 0 0 0,-3-1 0 0 0,-3-3 0 0 0,-3-2 0 0 0,-2-3 0 0 0,-2-1 0 0 0,-1-1 0 0 0,0-1 0 0 0,-1 0 0 0 0,1-1 0 0 0,-1 1 0 0 0,1 0 0 0 0,0 0 0 0 0,0 0 0 0 0,0 0 0 0 0,0 0 0 0 0,0 17 0 0 0,0 21 0 0 0,0 22 0 0 0,0 17 0 0 0,0 12 0 0 0,0 8 0 0 0,0 3 0 0 0,0 2 0 0 0,0 0 0 0 0,0 0 0 0 0,0-2 0 0 0,0 0 0 0 0,0-1 0 0 0,8-1 0 0 0,3 0 0 0 0,0 0 0 0 0,-3-1 0 0 0,-2 1 0 0 0,-2 0 0 0 0,6-1 0 0 0,10-7 0 0 0,10-3 0 0 0,0 0 0 0 0,-5 2 0 0 0,-8 3 0 0 0,3-6 0 0 0,-3-1 0 0 0,-3 1 0 0 0,-6 3 0 0 0,-2 4 0 0 0,-4 1 0 0 0,-1 3 0 0 0,-2 0 0 0 0,1 1 0 0 0,-1 0 0 0 0,0 1 0 0 0,1-1 0 0 0,-1 0 0 0 0,1 0 0 0 0,8-8 0 0 0,3-3 0 0 0,0 0 0 0 0,-3 3 0 0 0,-2 2 0 0 0,-2 2 0 0 0,-2 1 0 0 0,-1 2 0 0 0,-1 1 0 0 0,0 0 0 0 0,-1 1 0 0 0,1-1 0 0 0,-1 0 0 0 0,1 0 0 0 0,0 0 0 0 0,0 0 0 0 0,-9-8 0 0 0,-10-12 0 0 0,-11-10 0 0 0,0-16 0 0 0,5-18 0 0 0,-2-15 0 0 0,5-9 0 0 0,5-8 0 0 0,5-3 0 0 0,-2-2 0 0 0,0 0 0 0 0,2 0 0 0 0,-4-8 0 0 0,0-1 0 0 0,-5 1 0 0 0,0 2 0 0 0,4 3 0 0 0,6 2 0 0 0,3 3 0 0 0,4 0 0 0 0,3 2 0 0 0,1-1 0 0 0,0 1 0 0 0,1-1 0 0 0,0 1 0 0 0,0-1 0 0 0,-1 1 0 0 0,1-1 0 0 0,-1 0 0 0 0,0 0 0 0 0,0 0 0 0 0,0 1 0 0 0,0-1 0 0 0,0 16 0 0 0,8 32 0 0 0,3 23 0 0 0,0 16 0 0 0,-3 27 0 0 0,-2 19 0 0 0,-2 3 0 0 0,-2-4 0 0 0,-1 0 0 0 0,-1-6 0 0 0,-1 0 0 0 0,1-3 0 0 0,0-8 0 0 0,-1-5 0 0 0,1-6 0 0 0,0-3 0 0 0,0-3 0 0 0,8-1 0 0 0,3 0 0 0 0,0 0 0 0 0,-3-1 0 0 0,-2 1 0 0 0,-2 1 0 0 0,-2-1 0 0 0,-1 1 0 0 0,-10-8 0 0 0,-10-12 0 0 0,-12-10 0 0 0,1-8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3"/>
    </inkml:context>
    <inkml:brush xml:id="br0">
      <inkml:brushProperty name="width" value="0.35" units="cm"/>
      <inkml:brushProperty name="height" value="0.35" units="cm"/>
      <inkml:brushProperty name="color" value="#FFFFFF"/>
    </inkml:brush>
  </inkml:definitions>
  <inkml:trace contextRef="#ctx0" brushRef="#br0">17504 3650 16383 0 0,'-8'0'0'0'0,"-12"0"0"0"0,-9 0 0 0 0,-10 0 0 0 0,-5 0 0 0 0,-4 0 0 0 0,-3 0 0 0 0,25 0 0 0 0,25 0 0 0 0,21 0 0 0 0,15 0 0 0 0,10 0 0 0 0,6 0 0 0 0,2 0 0 0 0,1 0 0 0 0,-1 0 0 0 0,-1 9 0 0 0,-17 2 0 0 0,-24-1 0 0 0,-13 7 0 0 0,-14 0 0 0 0,-14 6 0 0 0,-9-2 0 0 0,1 5 0 0 0,0-3 0 0 0,-3-5 0 0 0,-2-5 0 0 0,-2-5 0 0 0,-2-5 0 0 0,-2-10 0 0 0,0-12 0 0 0,0-4 0 0 0,8-5 0 0 0,11-7 0 0 0,2 3 0 0 0,-2-2 0 0 0,4-3 0 0 0,-2-3 0 0 0,-13 4 0 0 0,-16 1 0 0 0,-6-3 0 0 0,-2 6 0 0 0,11 16 0 0 0,15 28 0 0 0,14 28 0 0 0,19 24 0 0 0,10 18 0 0 0,14 3 0 0 0,12 4 0 0 0,8-5 0 0 0,7-9 0 0 0,-4-8 0 0 0,-10-8 0 0 0,-9-5 0 0 0,-1-12 0 0 0,4-5 0 0 0,-1 0 0 0 0,-5 2 0 0 0,2-15 0 0 0,-2-18 0 0 0,-5-20 0 0 0,4-15 0 0 0,-1-12 0 0 0,5-14 0 0 0,-1-7 0 0 0,3-1 0 0 0,-1 2 0 0 0,3-6 0 0 0,5 10 0 0 0,-2 5 0 0 0,2 3 0 0 0,4 2 0 0 0,5 9 0 0 0,-5 3 0 0 0,-8-2 0 0 0,-9 15 0 0 0,-8 19 0 0 0,-4 26 0 0 0,-5 18 0 0 0,-1 10 0 0 0,-2 5 0 0 0,0 10 0 0 0,1 1 0 0 0,0-2 0 0 0,0-4 0 0 0,0-20 0 0 0,1-26 0 0 0,0-32 0 0 0,8-21 0 0 0,4-13 0 0 0,-2-14 0 0 0,7-4 0 0 0,8 1 0 0 0,1-5 0 0 0,3 3 0 0 0,-2-5 0 0 0,1 12 0 0 0,-3 7 0 0 0,2 6 0 0 0,-3 2 0 0 0,-6 18 0 0 0,-6 22 0 0 0,3 22 0 0 0,8 15 0 0 0,-1 12 0 0 0,-3 7 0 0 0,-6 4 0 0 0,-4 1 0 0 0,-5 9 0 0 0,-2 1 0 0 0,-1-1 0 0 0,-2-3 0 0 0,0-3 0 0 0,0-3 0 0 0,0-3 0 0 0,9-8 0 0 0,11-13 0 0 0,11-11 0 0 0,8-16 0 0 0,15-17 0 0 0,-2-15 0 0 0,-2-10 0 0 0,9-7 0 0 0,1-3 0 0 0,-8-2 0 0 0,-14 0 0 0 0,-4 8 0 0 0,-8 4 0 0 0,0 0 0 0 0,-4 16 0 0 0,-6 19 0 0 0,-5 20 0 0 0,-4 23 0 0 0,-12 22 0 0 0,-13 1 0 0 0,-4 7 0 0 0,3-1 0 0 0,5-2 0 0 0,4-21 0 0 0,5-27 0 0 0,2-24 0 0 0,3-19 0 0 0,2-13 0 0 0,-1-9 0 0 0,1-5 0 0 0,0 8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4"/>
    </inkml:context>
    <inkml:brush xml:id="br0">
      <inkml:brushProperty name="width" value="0.35" units="cm"/>
      <inkml:brushProperty name="height" value="0.35" units="cm"/>
      <inkml:brushProperty name="color" value="#FFFFFF"/>
    </inkml:brush>
  </inkml:definitions>
  <inkml:trace contextRef="#ctx0" brushRef="#br0">16027 3847 16383 0 0,'0'-9'0'0'0,"0"-10"0"0"0,0-11 0 0 0,0-8 0 0 0,0-7 0 0 0,0-3 0 0 0,0-2 0 0 0,0-1 0 0 0,0 0 0 0 0,0 0 0 0 0,0 1 0 0 0,0 25 0 0 0,0 34 0 0 0,0 32 0 0 0,0 17 0 0 0,0 15 0 0 0,0 4 0 0 0,-8-3 0 0 0,-3 2 0 0 0,0-3 0 0 0,3-5 0 0 0,2-7 0 0 0,-6-5 0 0 0,-1-4 0 0 0,1-19 0 0 0,4-23 0 0 0,2-22 0 0 0,3-17 0 0 0,1-12 0 0 0,2-7 0 0 0,0-4 0 0 0,1-2 0 0 0,-1 1 0 0 0,1 1 0 0 0,-1 0 0 0 0,0 2 0 0 0,0 0 0 0 0,0 1 0 0 0,0 0 0 0 0,9 0 0 0 0,2 9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5"/>
    </inkml:context>
    <inkml:brush xml:id="br0">
      <inkml:brushProperty name="width" value="0.35" units="cm"/>
      <inkml:brushProperty name="height" value="0.35" units="cm"/>
      <inkml:brushProperty name="color" value="#FFFFFF"/>
    </inkml:brush>
  </inkml:definitions>
  <inkml:trace contextRef="#ctx0" brushRef="#br0">16034 3795 16383 0 0,'8'0'0'0'0,"11"0"0"0"0,3-9 0 0 0,-3-10 0 0 0,-4-11 0 0 0,-6-8 0 0 0,-3-7 0 0 0,-3-3 0 0 0,-2-2 0 0 0,-2-1 0 0 0,1 17 0 0 0,-1 22 0 0 0,0 21 0 0 0,0 18 0 0 0,1 13 0 0 0,-1 7 0 0 0,1 5 0 0 0,0 1 0 0 0,0-17 0 0 0,9-22 0 0 0,2-30 0 0 0,-1-30 0 0 0,-1-14 0 0 0,5-6 0 0 0,1 0 0 0 0,-2 3 0 0 0,-4 4 0 0 0,-3 20 0 0 0,-3 25 0 0 0,-1 24 0 0 0,-2 17 0 0 0,0 14 0 0 0,-1 7 0 0 0,9 4 0 0 0,11 2 0 0 0,2-1 0 0 0,6 0 0 0 0,-2-1 0 0 0,-5-2 0 0 0,-5 0 0 0 0,-6-17 0 0 0,-5-23 0 0 0,-2-21 0 0 0,-2-17 0 0 0,-1-12 0 0 0,0-8 0 0 0,0-4 0 0 0,0-1 0 0 0,0 0 0 0 0,1 1 0 0 0,0 0 0 0 0,-1 2 0 0 0,1 0 0 0 0,0 9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6"/>
    </inkml:context>
    <inkml:brush xml:id="br0">
      <inkml:brushProperty name="width" value="0.35" units="cm"/>
      <inkml:brushProperty name="height" value="0.35" units="cm"/>
      <inkml:brushProperty name="color" value="#FFFFFF"/>
    </inkml:brush>
  </inkml:definitions>
  <inkml:trace contextRef="#ctx0" brushRef="#br0">31358 5297 16383 0 0,'0'0'0'0'0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5-29T16:32:35.877"/>
    </inkml:context>
    <inkml:brush xml:id="br0">
      <inkml:brushProperty name="width" value="0.35" units="cm"/>
      <inkml:brushProperty name="height" value="0.35" units="cm"/>
      <inkml:brushProperty name="color" value="#FFFFFF"/>
    </inkml:brush>
  </inkml:definitions>
  <inkml:trace contextRef="#ctx0" brushRef="#br0">15617 4646 16383 0 0,'-9'0'0'0'0,"7"0"0"0"0,10-8 0 0 0,14-3 0 0 0,10 0 0 0 0,9 2 0 0 0,5 3 0 0 0,3 3 0 0 0,2 1 0 0 0,1 1 0 0 0,-1 1 0 0 0,-1 0 0 0 0,0 1 0 0 0,0-1 0 0 0,-1 1 0 0 0,0-1 0 0 0,0 0 0 0 0,0 0 0 0 0,0 0 0 0 0,-1 8 0 0 0,1 3 0 0 0,0 0 0 0 0,0-3 0 0 0,-1-2 0 0 0,1-2 0 0 0,0-2 0 0 0,0-1 0 0 0,0-1 0 0 0,0 0 0 0 0,0-1 0 0 0,-1 1 0 0 0,1-1 0 0 0,0 1 0 0 0,0 0 0 0 0,0 0 0 0 0,0 8 0 0 0,-1 3 0 0 0,1 0 0 0 0,0-3 0 0 0,0-2 0 0 0,0-2 0 0 0,0-2 0 0 0,0-1 0 0 0,-1-1 0 0 0,1-1 0 0 0,0 1 0 0 0,0 0 0 0 0,0-1 0 0 0,0 1 0 0 0,-1 0 0 0 0,1 0 0 0 0,0 0 0 0 0,0 0 0 0 0,0 0 0 0 0,0 0 0 0 0,0 0 0 0 0,-1-9 0 0 0,1-2 0 0 0,0 1 0 0 0,0 1 0 0 0,0 3 0 0 0,0 3 0 0 0,-9-8 0 0 0,-2-1 0 0 0,0 2 0 0 0,3 2 0 0 0,-7-6 0 0 0,0-1 0 0 0,2 3 0 0 0,-4-5 0 0 0,-9-8 0 0 0,-7-8 0 0 0,-7-7 0 0 0,-5-5 0 0 0,-3-3 0 0 0,-2-1 0 0 0,0-2 0 0 0,-1 1 0 0 0,1 0 0 0 0,0 0 0 0 0,0 0 0 0 0,1 1 0 0 0,-1 0 0 0 0,1 0 0 0 0,0 0 0 0 0,0 0 0 0 0,1 1 0 0 0,-1-1 0 0 0,0 0 0 0 0,0 0 0 0 0,0 0 0 0 0,0 1 0 0 0,0-1 0 0 0,0 0 0 0 0,0 0 0 0 0,0 0 0 0 0,0 0 0 0 0,0 0 0 0 0,0 1 0 0 0,0-1 0 0 0,0 0 0 0 0,0 0 0 0 0,0 0 0 0 0,0 0 0 0 0,0 1 0 0 0,0-1 0 0 0,0 0 0 0 0,0 0 0 0 0,0 0 0 0 0,0 0 0 0 0,0 0 0 0 0,0 1 0 0 0,0-1 0 0 0,0 0 0 0 0,0 0 0 0 0,0 0 0 0 0,0 0 0 0 0,0 1 0 0 0,0 7 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customXml" Target="../ink/ink6.xml"/><Relationship Id="rId18" Type="http://schemas.openxmlformats.org/officeDocument/2006/relationships/image" Target="../media/image53.png"/><Relationship Id="rId3" Type="http://schemas.openxmlformats.org/officeDocument/2006/relationships/customXml" Target="../ink/ink1.xml"/><Relationship Id="rId21" Type="http://schemas.openxmlformats.org/officeDocument/2006/relationships/image" Target="../media/image55.png"/><Relationship Id="rId7" Type="http://schemas.openxmlformats.org/officeDocument/2006/relationships/customXml" Target="../ink/ink3.xml"/><Relationship Id="rId12" Type="http://schemas.openxmlformats.org/officeDocument/2006/relationships/image" Target="../media/image50.png"/><Relationship Id="rId17" Type="http://schemas.openxmlformats.org/officeDocument/2006/relationships/customXml" Target="../ink/ink8.xml"/><Relationship Id="rId2" Type="http://schemas.openxmlformats.org/officeDocument/2006/relationships/image" Target="../media/image45.jpeg"/><Relationship Id="rId16" Type="http://schemas.openxmlformats.org/officeDocument/2006/relationships/image" Target="../media/image52.png"/><Relationship Id="rId20" Type="http://schemas.openxmlformats.org/officeDocument/2006/relationships/customXml" Target="../ink/ink9.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49.png"/><Relationship Id="rId19" Type="http://schemas.openxmlformats.org/officeDocument/2006/relationships/image" Target="../media/image54.png"/><Relationship Id="rId4" Type="http://schemas.openxmlformats.org/officeDocument/2006/relationships/image" Target="../media/image46.png"/><Relationship Id="rId9" Type="http://schemas.openxmlformats.org/officeDocument/2006/relationships/customXml" Target="../ink/ink4.xml"/><Relationship Id="rId1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1.globo.com/sp/presidente-prudente-regiao/especial-publicitario/security-seguranca-e-servicos/noticia/2023/03/31/crescimento-do-mercado-de-terceirizacao-no-brasil.ghtml" TargetMode="External"/><Relationship Id="rId2" Type="http://schemas.openxmlformats.org/officeDocument/2006/relationships/hyperlink" Target="https://vistoriaserviceteam.com/"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lume.ufrgs.br/handle/10183/28566" TargetMode="External"/><Relationship Id="rId2" Type="http://schemas.openxmlformats.org/officeDocument/2006/relationships/hyperlink" Target="https://g1.globo.com/sp/presidente-prudente-regiao/especial-publicitario/security-seguranca-e-servicos/noticia/2023/03/31/crescimento-do-mercado-de-terceirizacao-no-brasil.ghtml" TargetMode="External"/><Relationship Id="rId1" Type="http://schemas.openxmlformats.org/officeDocument/2006/relationships/slideLayout" Target="../slideLayouts/slideLayout7.xml"/><Relationship Id="rId6" Type="http://schemas.openxmlformats.org/officeDocument/2006/relationships/hyperlink" Target="https://homepages.dcc.ufmg.br/~amendes/GlossarioUML/glossario/conteudo/atividades/diagrama_de_atividades.htm" TargetMode="External"/><Relationship Id="rId5" Type="http://schemas.openxmlformats.org/officeDocument/2006/relationships/hyperlink" Target="https://www.researchgate.net/figure/Figura-1-Exemplo-de-um-diagrama-de-sequencia_fig1_325307773" TargetMode="External"/><Relationship Id="rId4" Type="http://schemas.openxmlformats.org/officeDocument/2006/relationships/hyperlink" Target="https://engenhariasoftware.wordpress.com/2011/09/14/as-potencialidades-do-astah-professional-uml-%E2%80%93-parte-4/"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54.xml.rels><?xml version="1.0" encoding="UTF-8" standalone="yes"?>
<Relationships xmlns="http://schemas.openxmlformats.org/package/2006/relationships"><Relationship Id="rId8" Type="http://schemas.openxmlformats.org/officeDocument/2006/relationships/hyperlink" Target="mailto:ellen.castro@discente.ufma.br" TargetMode="External"/><Relationship Id="rId13" Type="http://schemas.openxmlformats.org/officeDocument/2006/relationships/hyperlink" Target="https://github.com/Mateus-dutravale" TargetMode="External"/><Relationship Id="rId3" Type="http://schemas.openxmlformats.org/officeDocument/2006/relationships/image" Target="../media/image74.png"/><Relationship Id="rId7" Type="http://schemas.openxmlformats.org/officeDocument/2006/relationships/hyperlink" Target="mailto:bruno.kauan@discente.ufma.br" TargetMode="External"/><Relationship Id="rId12" Type="http://schemas.openxmlformats.org/officeDocument/2006/relationships/hyperlink" Target="https://github.com/bkauan099"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7.svg"/><Relationship Id="rId11" Type="http://schemas.openxmlformats.org/officeDocument/2006/relationships/hyperlink" Target="mailto:mateus.dv@discente.ufma.br" TargetMode="External"/><Relationship Id="rId5" Type="http://schemas.openxmlformats.org/officeDocument/2006/relationships/image" Target="../media/image76.png"/><Relationship Id="rId15" Type="http://schemas.openxmlformats.org/officeDocument/2006/relationships/hyperlink" Target="https://opensource.org/licenses/MIT" TargetMode="External"/><Relationship Id="rId10" Type="http://schemas.openxmlformats.org/officeDocument/2006/relationships/hyperlink" Target="mailto:rabelo.paulo@discente.ufma.br" TargetMode="External"/><Relationship Id="rId4" Type="http://schemas.openxmlformats.org/officeDocument/2006/relationships/image" Target="../media/image75.svg"/><Relationship Id="rId9" Type="http://schemas.openxmlformats.org/officeDocument/2006/relationships/hyperlink" Target="mailto:manoel.lucas@discente.ufma.br" TargetMode="External"/><Relationship Id="rId14" Type="http://schemas.openxmlformats.org/officeDocument/2006/relationships/hyperlink" Target="https://github.com/Ellen6185"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1187-DAB9-8989-7B47-6E48881027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E511ED-A669-FAB7-0AF1-444251B3C6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8" name="AutoShape 8">
            <a:extLst>
              <a:ext uri="{FF2B5EF4-FFF2-40B4-BE49-F238E27FC236}">
                <a16:creationId xmlns:a16="http://schemas.microsoft.com/office/drawing/2014/main" id="{72D58463-32C9-4ACB-DFE7-163AC147B254}"/>
              </a:ext>
            </a:extLst>
          </p:cNvPr>
          <p:cNvSpPr/>
          <p:nvPr/>
        </p:nvSpPr>
        <p:spPr>
          <a:xfrm>
            <a:off x="3083" y="2004452"/>
            <a:ext cx="6492240" cy="0"/>
          </a:xfrm>
          <a:prstGeom prst="line">
            <a:avLst/>
          </a:prstGeom>
          <a:ln w="28575" cap="flat">
            <a:solidFill>
              <a:schemeClr val="accent6"/>
            </a:solidFill>
            <a:prstDash val="solid"/>
            <a:headEnd type="none" w="sm" len="sm"/>
            <a:tailEnd type="none" w="sm" len="sm"/>
          </a:ln>
        </p:spPr>
      </p:sp>
      <p:pic>
        <p:nvPicPr>
          <p:cNvPr id="11" name="Imagem 10" descr="Logotipo, nome da empresa&#10;&#10;O conteúdo gerado por IA pode estar incorreto.">
            <a:extLst>
              <a:ext uri="{FF2B5EF4-FFF2-40B4-BE49-F238E27FC236}">
                <a16:creationId xmlns:a16="http://schemas.microsoft.com/office/drawing/2014/main" id="{98F40587-35A7-8676-3A36-35B5FB57798D}"/>
              </a:ext>
            </a:extLst>
          </p:cNvPr>
          <p:cNvPicPr>
            <a:picLocks noChangeAspect="1"/>
          </p:cNvPicPr>
          <p:nvPr/>
        </p:nvPicPr>
        <p:blipFill>
          <a:blip r:embed="rId3"/>
          <a:stretch>
            <a:fillRect/>
          </a:stretch>
        </p:blipFill>
        <p:spPr>
          <a:xfrm>
            <a:off x="-4098" y="-674802"/>
            <a:ext cx="3317576" cy="3468538"/>
          </a:xfrm>
          <a:prstGeom prst="rect">
            <a:avLst/>
          </a:prstGeom>
        </p:spPr>
      </p:pic>
      <p:sp>
        <p:nvSpPr>
          <p:cNvPr id="3" name="AutoShape 8">
            <a:extLst>
              <a:ext uri="{FF2B5EF4-FFF2-40B4-BE49-F238E27FC236}">
                <a16:creationId xmlns:a16="http://schemas.microsoft.com/office/drawing/2014/main" id="{FE4A2E0C-2868-BE65-10A8-022B22E870BF}"/>
              </a:ext>
            </a:extLst>
          </p:cNvPr>
          <p:cNvSpPr/>
          <p:nvPr/>
        </p:nvSpPr>
        <p:spPr>
          <a:xfrm>
            <a:off x="11799706" y="9401602"/>
            <a:ext cx="6492240" cy="0"/>
          </a:xfrm>
          <a:prstGeom prst="line">
            <a:avLst/>
          </a:prstGeom>
          <a:ln w="28575" cap="flat">
            <a:solidFill>
              <a:schemeClr val="accent6"/>
            </a:solidFill>
            <a:prstDash val="solid"/>
            <a:headEnd type="none" w="sm" len="sm"/>
            <a:tailEnd type="none" w="sm" len="sm"/>
          </a:ln>
        </p:spPr>
      </p:sp>
      <p:pic>
        <p:nvPicPr>
          <p:cNvPr id="6" name="Imagem 5" descr="Logotipo&#10;&#10;O conteúdo gerado por IA pode estar incorreto.">
            <a:extLst>
              <a:ext uri="{FF2B5EF4-FFF2-40B4-BE49-F238E27FC236}">
                <a16:creationId xmlns:a16="http://schemas.microsoft.com/office/drawing/2014/main" id="{8376681B-3A38-3B98-A481-13B37962754F}"/>
              </a:ext>
            </a:extLst>
          </p:cNvPr>
          <p:cNvPicPr>
            <a:picLocks noChangeAspect="1"/>
          </p:cNvPicPr>
          <p:nvPr/>
        </p:nvPicPr>
        <p:blipFill>
          <a:blip r:embed="rId4"/>
          <a:stretch>
            <a:fillRect/>
          </a:stretch>
        </p:blipFill>
        <p:spPr>
          <a:xfrm>
            <a:off x="5499338" y="1423358"/>
            <a:ext cx="15128912" cy="8414124"/>
          </a:xfrm>
          <a:prstGeom prst="rect">
            <a:avLst/>
          </a:prstGeom>
        </p:spPr>
      </p:pic>
      <p:sp>
        <p:nvSpPr>
          <p:cNvPr id="16" name="TextBox 8">
            <a:extLst>
              <a:ext uri="{FF2B5EF4-FFF2-40B4-BE49-F238E27FC236}">
                <a16:creationId xmlns:a16="http://schemas.microsoft.com/office/drawing/2014/main" id="{661498DA-2B0B-ADDB-077C-342D3F0E1E88}"/>
              </a:ext>
            </a:extLst>
          </p:cNvPr>
          <p:cNvSpPr txBox="1"/>
          <p:nvPr/>
        </p:nvSpPr>
        <p:spPr>
          <a:xfrm>
            <a:off x="979767" y="2380268"/>
            <a:ext cx="8171262" cy="5475025"/>
          </a:xfrm>
          <a:prstGeom prst="rect">
            <a:avLst/>
          </a:prstGeom>
        </p:spPr>
        <p:txBody>
          <a:bodyPr wrap="square" lIns="0" tIns="0" rIns="0" bIns="0" rtlCol="0" anchor="t">
            <a:spAutoFit/>
          </a:bodyPr>
          <a:lstStyle/>
          <a:p>
            <a:pPr marL="748665" lvl="1" indent="-457200">
              <a:lnSpc>
                <a:spcPts val="4319"/>
              </a:lnSpc>
              <a:buAutoNum type="arabicPeriod"/>
            </a:pPr>
            <a:r>
              <a:rPr lang="en-US" sz="2800" b="1">
                <a:solidFill>
                  <a:schemeClr val="bg1"/>
                </a:solidFill>
                <a:latin typeface="Arial"/>
                <a:ea typeface="Articulat Medium"/>
                <a:cs typeface="Arial"/>
              </a:rPr>
              <a:t>TÍTULO </a:t>
            </a:r>
            <a:endParaRPr lang="pt-BR" sz="2800">
              <a:solidFill>
                <a:schemeClr val="bg1"/>
              </a:solidFill>
              <a:ea typeface="Calibri"/>
              <a:cs typeface="Calibri"/>
            </a:endParaRPr>
          </a:p>
          <a:p>
            <a:pPr marL="748665" lvl="2">
              <a:lnSpc>
                <a:spcPts val="4319"/>
              </a:lnSpc>
            </a:pPr>
            <a:r>
              <a:rPr lang="en-US" sz="2400">
                <a:solidFill>
                  <a:schemeClr val="accent6"/>
                </a:solidFill>
                <a:latin typeface="Arial"/>
                <a:ea typeface="Articulat Medium"/>
                <a:cs typeface="Arial"/>
              </a:rPr>
              <a:t>Sistema de </a:t>
            </a:r>
            <a:r>
              <a:rPr lang="en-US" sz="2400" err="1">
                <a:solidFill>
                  <a:schemeClr val="accent6"/>
                </a:solidFill>
                <a:latin typeface="Arial"/>
                <a:ea typeface="Articulat Medium"/>
                <a:cs typeface="Arial"/>
              </a:rPr>
              <a:t>Vistoria</a:t>
            </a:r>
            <a:r>
              <a:rPr lang="en-US" sz="2400">
                <a:solidFill>
                  <a:schemeClr val="accent6"/>
                </a:solidFill>
                <a:latin typeface="Arial"/>
                <a:ea typeface="Articulat Medium"/>
                <a:cs typeface="Arial"/>
              </a:rPr>
              <a:t> de </a:t>
            </a:r>
            <a:r>
              <a:rPr lang="en-US" sz="2400" err="1">
                <a:solidFill>
                  <a:schemeClr val="accent6"/>
                </a:solidFill>
                <a:latin typeface="Arial"/>
                <a:ea typeface="Articulat Medium"/>
                <a:cs typeface="Arial"/>
              </a:rPr>
              <a:t>Imóveis</a:t>
            </a:r>
            <a:r>
              <a:rPr lang="en-US" sz="2400">
                <a:solidFill>
                  <a:schemeClr val="accent6"/>
                </a:solidFill>
                <a:latin typeface="Arial"/>
                <a:ea typeface="Articulat Medium"/>
                <a:cs typeface="Arial"/>
              </a:rPr>
              <a:t> - CIVIS </a:t>
            </a:r>
          </a:p>
          <a:p>
            <a:pPr marL="748665" lvl="1" indent="-457200">
              <a:lnSpc>
                <a:spcPts val="4319"/>
              </a:lnSpc>
              <a:buAutoNum type="arabicPeriod"/>
            </a:pPr>
            <a:r>
              <a:rPr lang="en-US" sz="2800" b="1">
                <a:solidFill>
                  <a:schemeClr val="bg1"/>
                </a:solidFill>
                <a:latin typeface="Arial"/>
                <a:ea typeface="Articulat Medium"/>
                <a:cs typeface="Arial"/>
              </a:rPr>
              <a:t>DISCIPLINA </a:t>
            </a:r>
          </a:p>
          <a:p>
            <a:pPr marL="748665" lvl="2">
              <a:lnSpc>
                <a:spcPts val="4319"/>
              </a:lnSpc>
            </a:pPr>
            <a:r>
              <a:rPr lang="en-US" sz="2400" err="1">
                <a:solidFill>
                  <a:schemeClr val="accent6"/>
                </a:solidFill>
                <a:latin typeface="Arial"/>
                <a:ea typeface="Articulat Medium"/>
                <a:cs typeface="Arial"/>
              </a:rPr>
              <a:t>Projeto</a:t>
            </a:r>
            <a:r>
              <a:rPr lang="en-US" sz="2400">
                <a:solidFill>
                  <a:schemeClr val="accent6"/>
                </a:solidFill>
                <a:latin typeface="Arial"/>
                <a:ea typeface="Articulat Medium"/>
                <a:cs typeface="Arial"/>
              </a:rPr>
              <a:t> e </a:t>
            </a:r>
            <a:r>
              <a:rPr lang="en-US" sz="2400" err="1">
                <a:solidFill>
                  <a:schemeClr val="accent6"/>
                </a:solidFill>
                <a:latin typeface="Arial"/>
                <a:ea typeface="Articulat Medium"/>
                <a:cs typeface="Arial"/>
              </a:rPr>
              <a:t>Desenvolvimento</a:t>
            </a:r>
            <a:r>
              <a:rPr lang="en-US" sz="2400">
                <a:solidFill>
                  <a:schemeClr val="accent6"/>
                </a:solidFill>
                <a:latin typeface="Arial"/>
                <a:ea typeface="Articulat Medium"/>
                <a:cs typeface="Arial"/>
              </a:rPr>
              <a:t> de Software</a:t>
            </a:r>
            <a:r>
              <a:rPr lang="en-US" sz="3000">
                <a:solidFill>
                  <a:schemeClr val="accent6"/>
                </a:solidFill>
                <a:latin typeface="Arial"/>
                <a:ea typeface="Articulat Medium"/>
                <a:cs typeface="Arial"/>
              </a:rPr>
              <a:t> </a:t>
            </a:r>
            <a:endParaRPr lang="en-US" sz="3000" b="1">
              <a:solidFill>
                <a:schemeClr val="accent6"/>
              </a:solidFill>
              <a:latin typeface="Arial"/>
              <a:ea typeface="Articulat Medium"/>
              <a:cs typeface="Arial"/>
            </a:endParaRPr>
          </a:p>
          <a:p>
            <a:pPr marL="748665" lvl="1" indent="-457200">
              <a:lnSpc>
                <a:spcPts val="4319"/>
              </a:lnSpc>
              <a:buAutoNum type="arabicPeriod"/>
            </a:pPr>
            <a:r>
              <a:rPr lang="en-US" sz="2800" b="1">
                <a:solidFill>
                  <a:schemeClr val="bg1"/>
                </a:solidFill>
                <a:latin typeface="Arial"/>
                <a:cs typeface="Arial"/>
              </a:rPr>
              <a:t>INTEGRANTES</a:t>
            </a:r>
            <a:endParaRPr lang="en-US" sz="2800">
              <a:solidFill>
                <a:schemeClr val="bg1"/>
              </a:solidFill>
              <a:latin typeface="Arial"/>
              <a:ea typeface="Calibri"/>
              <a:cs typeface="Calibri"/>
            </a:endParaRPr>
          </a:p>
          <a:p>
            <a:pPr marL="748665" lvl="2">
              <a:lnSpc>
                <a:spcPts val="4319"/>
              </a:lnSpc>
            </a:pPr>
            <a:r>
              <a:rPr lang="en-US" sz="2400">
                <a:solidFill>
                  <a:schemeClr val="accent6"/>
                </a:solidFill>
                <a:latin typeface="Arial"/>
                <a:cs typeface="Arial"/>
              </a:rPr>
              <a:t>Bruno Kauan Rodrigues Silva</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Ellen Cristina de Sousa Castro</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Manoel Lucas Pacheco Junior</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Matheus Dutra Vale</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Paulo Eduardo Lima Rabelo</a:t>
            </a:r>
            <a:endParaRPr lang="en-US" sz="2400">
              <a:solidFill>
                <a:schemeClr val="accent6"/>
              </a:solidFill>
              <a:ea typeface="Calibri"/>
              <a:cs typeface="Calibri"/>
            </a:endParaRPr>
          </a:p>
        </p:txBody>
      </p:sp>
      <p:pic>
        <p:nvPicPr>
          <p:cNvPr id="4" name="Imagem 3">
            <a:extLst>
              <a:ext uri="{FF2B5EF4-FFF2-40B4-BE49-F238E27FC236}">
                <a16:creationId xmlns:a16="http://schemas.microsoft.com/office/drawing/2014/main" id="{5CB9D309-AB4A-4FB4-05D5-5763C652B67E}"/>
              </a:ext>
            </a:extLst>
          </p:cNvPr>
          <p:cNvPicPr>
            <a:picLocks noChangeAspect="1"/>
          </p:cNvPicPr>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125776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ED02699-644F-68C0-8A44-6F3070E8C946}"/>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D48C6E5D-448F-D09A-B7D1-692E5B81ED72}"/>
              </a:ext>
            </a:extLst>
          </p:cNvPr>
          <p:cNvSpPr txBox="1"/>
          <p:nvPr/>
        </p:nvSpPr>
        <p:spPr>
          <a:xfrm>
            <a:off x="5074465" y="1237787"/>
            <a:ext cx="11079083" cy="791198"/>
          </a:xfrm>
          <a:prstGeom prst="rect">
            <a:avLst/>
          </a:prstGeom>
        </p:spPr>
        <p:txBody>
          <a:bodyPr lIns="0" tIns="0" rIns="0" bIns="0" rtlCol="0" anchor="t">
            <a:spAutoFit/>
          </a:bodyPr>
          <a:lstStyle/>
          <a:p>
            <a:pPr>
              <a:lnSpc>
                <a:spcPts val="6240"/>
              </a:lnSpc>
              <a:spcBef>
                <a:spcPct val="0"/>
              </a:spcBef>
            </a:pPr>
            <a:r>
              <a:rPr lang="en-US" sz="5200" b="1" err="1">
                <a:solidFill>
                  <a:schemeClr val="bg1"/>
                </a:solidFill>
                <a:latin typeface="Arial"/>
                <a:cs typeface="Arial"/>
              </a:rPr>
              <a:t>Requisitos</a:t>
            </a:r>
            <a:r>
              <a:rPr lang="en-US" sz="5200" b="1">
                <a:solidFill>
                  <a:schemeClr val="bg1"/>
                </a:solidFill>
                <a:latin typeface="Arial"/>
                <a:cs typeface="Arial"/>
              </a:rPr>
              <a:t> </a:t>
            </a:r>
            <a:r>
              <a:rPr lang="en-US" sz="5200" b="1" err="1">
                <a:solidFill>
                  <a:schemeClr val="bg1"/>
                </a:solidFill>
                <a:latin typeface="Arial"/>
                <a:cs typeface="Arial"/>
              </a:rPr>
              <a:t>Funcionais</a:t>
            </a:r>
            <a:r>
              <a:rPr lang="en-US" sz="5200" b="1">
                <a:solidFill>
                  <a:schemeClr val="bg1"/>
                </a:solidFill>
                <a:latin typeface="Arial"/>
                <a:cs typeface="Arial"/>
              </a:rPr>
              <a:t> </a:t>
            </a:r>
            <a:endParaRPr lang="pt-BR">
              <a:solidFill>
                <a:schemeClr val="bg1"/>
              </a:solidFill>
              <a:ea typeface="Calibri"/>
              <a:cs typeface="Calibri"/>
            </a:endParaRPr>
          </a:p>
        </p:txBody>
      </p:sp>
      <p:sp>
        <p:nvSpPr>
          <p:cNvPr id="9" name="TextBox 9">
            <a:extLst>
              <a:ext uri="{FF2B5EF4-FFF2-40B4-BE49-F238E27FC236}">
                <a16:creationId xmlns:a16="http://schemas.microsoft.com/office/drawing/2014/main" id="{451B63A1-1CC3-510A-3A5E-6D3FBB640D0D}"/>
              </a:ext>
            </a:extLst>
          </p:cNvPr>
          <p:cNvSpPr txBox="1"/>
          <p:nvPr/>
        </p:nvSpPr>
        <p:spPr>
          <a:xfrm>
            <a:off x="710748" y="6432568"/>
            <a:ext cx="4961161" cy="345063"/>
          </a:xfrm>
          <a:prstGeom prst="rect">
            <a:avLst/>
          </a:prstGeom>
        </p:spPr>
        <p:txBody>
          <a:bodyPr lIns="0" tIns="0" rIns="0" bIns="0" rtlCol="0" anchor="t">
            <a:spAutoFit/>
          </a:bodyPr>
          <a:lstStyle/>
          <a:p>
            <a:pPr algn="ctr">
              <a:lnSpc>
                <a:spcPts val="2699"/>
              </a:lnSpc>
              <a:spcBef>
                <a:spcPct val="0"/>
              </a:spcBef>
            </a:pPr>
            <a:r>
              <a:rPr lang="en-US" sz="2800" b="1">
                <a:solidFill>
                  <a:schemeClr val="bg1"/>
                </a:solidFill>
                <a:latin typeface="Arial"/>
                <a:ea typeface="Articulat Medium"/>
                <a:cs typeface="Articulat Medium"/>
              </a:rPr>
              <a:t>RELATÓRIO DE VISTORIAS</a:t>
            </a:r>
            <a:endParaRPr lang="pt-BR" sz="2800">
              <a:solidFill>
                <a:schemeClr val="bg1"/>
              </a:solidFill>
              <a:latin typeface="Arial"/>
            </a:endParaRPr>
          </a:p>
        </p:txBody>
      </p:sp>
      <p:sp>
        <p:nvSpPr>
          <p:cNvPr id="10" name="TextBox 10">
            <a:extLst>
              <a:ext uri="{FF2B5EF4-FFF2-40B4-BE49-F238E27FC236}">
                <a16:creationId xmlns:a16="http://schemas.microsoft.com/office/drawing/2014/main" id="{6668D12F-7A44-BA08-DB05-16E637FE0356}"/>
              </a:ext>
            </a:extLst>
          </p:cNvPr>
          <p:cNvSpPr txBox="1"/>
          <p:nvPr/>
        </p:nvSpPr>
        <p:spPr>
          <a:xfrm>
            <a:off x="6083112" y="6434094"/>
            <a:ext cx="5559574" cy="346249"/>
          </a:xfrm>
          <a:prstGeom prst="rect">
            <a:avLst/>
          </a:prstGeom>
        </p:spPr>
        <p:txBody>
          <a:bodyPr wrap="square" lIns="0" tIns="0" rIns="0" bIns="0" rtlCol="0" anchor="t">
            <a:spAutoFit/>
          </a:bodyPr>
          <a:lstStyle/>
          <a:p>
            <a:pPr algn="ctr">
              <a:lnSpc>
                <a:spcPts val="2699"/>
              </a:lnSpc>
              <a:spcBef>
                <a:spcPct val="0"/>
              </a:spcBef>
            </a:pPr>
            <a:r>
              <a:rPr lang="en-US" sz="2800" b="1">
                <a:solidFill>
                  <a:schemeClr val="bg1"/>
                </a:solidFill>
                <a:latin typeface="Arial"/>
                <a:ea typeface="Articulat Medium"/>
                <a:cs typeface="Articulat Medium"/>
              </a:rPr>
              <a:t>SOLICITAÇÃO DE VISTORIAS</a:t>
            </a:r>
            <a:endParaRPr lang="pt-BR" sz="2800">
              <a:solidFill>
                <a:schemeClr val="bg1"/>
              </a:solidFill>
              <a:latin typeface="Arial"/>
            </a:endParaRPr>
          </a:p>
        </p:txBody>
      </p:sp>
      <p:sp>
        <p:nvSpPr>
          <p:cNvPr id="11" name="TextBox 11">
            <a:extLst>
              <a:ext uri="{FF2B5EF4-FFF2-40B4-BE49-F238E27FC236}">
                <a16:creationId xmlns:a16="http://schemas.microsoft.com/office/drawing/2014/main" id="{E1D0FB81-3571-8F68-64BD-BA3A415469D9}"/>
              </a:ext>
            </a:extLst>
          </p:cNvPr>
          <p:cNvSpPr txBox="1"/>
          <p:nvPr/>
        </p:nvSpPr>
        <p:spPr>
          <a:xfrm>
            <a:off x="11752708" y="6438672"/>
            <a:ext cx="4995250" cy="351122"/>
          </a:xfrm>
          <a:prstGeom prst="rect">
            <a:avLst/>
          </a:prstGeom>
        </p:spPr>
        <p:txBody>
          <a:bodyPr lIns="0" tIns="0" rIns="0" bIns="0" rtlCol="0" anchor="t">
            <a:spAutoFit/>
          </a:bodyPr>
          <a:lstStyle/>
          <a:p>
            <a:pPr algn="ctr">
              <a:lnSpc>
                <a:spcPts val="2699"/>
              </a:lnSpc>
              <a:spcBef>
                <a:spcPct val="0"/>
              </a:spcBef>
            </a:pPr>
            <a:r>
              <a:rPr lang="en-US" sz="2800" b="1">
                <a:solidFill>
                  <a:schemeClr val="bg1"/>
                </a:solidFill>
                <a:latin typeface="Arial"/>
                <a:ea typeface="Articulat Medium"/>
                <a:cs typeface="Articulat Medium"/>
              </a:rPr>
              <a:t>LISTAGEM DE IMÓVEIS</a:t>
            </a:r>
            <a:endParaRPr lang="pt-BR" sz="2800">
              <a:solidFill>
                <a:schemeClr val="bg1"/>
              </a:solidFill>
              <a:latin typeface="Calibri"/>
              <a:ea typeface="Calibri"/>
              <a:cs typeface="Calibri"/>
            </a:endParaRPr>
          </a:p>
        </p:txBody>
      </p:sp>
      <p:sp>
        <p:nvSpPr>
          <p:cNvPr id="12" name="TextBox 12">
            <a:extLst>
              <a:ext uri="{FF2B5EF4-FFF2-40B4-BE49-F238E27FC236}">
                <a16:creationId xmlns:a16="http://schemas.microsoft.com/office/drawing/2014/main" id="{272F5E20-31C9-6C0F-4267-56C63BC1AED1}"/>
              </a:ext>
            </a:extLst>
          </p:cNvPr>
          <p:cNvSpPr txBox="1"/>
          <p:nvPr/>
        </p:nvSpPr>
        <p:spPr>
          <a:xfrm>
            <a:off x="1041616" y="7005561"/>
            <a:ext cx="4638867" cy="1194238"/>
          </a:xfrm>
          <a:prstGeom prst="rect">
            <a:avLst/>
          </a:prstGeom>
        </p:spPr>
        <p:txBody>
          <a:bodyPr wrap="square" lIns="0" tIns="0" rIns="0" bIns="0" rtlCol="0" anchor="t">
            <a:spAutoFit/>
          </a:bodyPr>
          <a:lstStyle/>
          <a:p>
            <a:pPr>
              <a:lnSpc>
                <a:spcPts val="3219"/>
              </a:lnSpc>
              <a:spcBef>
                <a:spcPct val="0"/>
              </a:spcBef>
            </a:pPr>
            <a:r>
              <a:rPr lang="en-US" sz="2400" err="1">
                <a:solidFill>
                  <a:schemeClr val="accent6"/>
                </a:solidFill>
                <a:latin typeface="Arial"/>
                <a:ea typeface="+mn-lt"/>
                <a:cs typeface="Arial"/>
                <a:sym typeface="Articulat"/>
              </a:rPr>
              <a:t>Geração</a:t>
            </a:r>
            <a:r>
              <a:rPr lang="en-US" sz="2400">
                <a:solidFill>
                  <a:schemeClr val="accent6"/>
                </a:solidFill>
                <a:latin typeface="Arial"/>
                <a:ea typeface="+mn-lt"/>
                <a:cs typeface="Arial"/>
                <a:sym typeface="Articulat"/>
              </a:rPr>
              <a:t> de </a:t>
            </a:r>
            <a:r>
              <a:rPr lang="en-US" sz="2400" err="1">
                <a:solidFill>
                  <a:schemeClr val="accent6"/>
                </a:solidFill>
                <a:latin typeface="Arial"/>
                <a:ea typeface="+mn-lt"/>
                <a:cs typeface="Arial"/>
                <a:sym typeface="Articulat"/>
              </a:rPr>
              <a:t>relatórios</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detalhados</a:t>
            </a:r>
            <a:r>
              <a:rPr lang="en-US" sz="2400">
                <a:solidFill>
                  <a:schemeClr val="accent6"/>
                </a:solidFill>
                <a:latin typeface="Arial"/>
                <a:ea typeface="+mn-lt"/>
                <a:cs typeface="Arial"/>
                <a:sym typeface="Articulat"/>
              </a:rPr>
              <a:t> com </a:t>
            </a:r>
            <a:r>
              <a:rPr lang="en-US" sz="2400" err="1">
                <a:solidFill>
                  <a:schemeClr val="accent6"/>
                </a:solidFill>
                <a:latin typeface="Arial"/>
                <a:ea typeface="+mn-lt"/>
                <a:cs typeface="Arial"/>
                <a:sym typeface="Articulat"/>
              </a:rPr>
              <a:t>fotos</a:t>
            </a:r>
            <a:r>
              <a:rPr lang="en-US" sz="2400">
                <a:solidFill>
                  <a:schemeClr val="accent6"/>
                </a:solidFill>
                <a:latin typeface="Arial"/>
                <a:ea typeface="+mn-lt"/>
                <a:cs typeface="Arial"/>
                <a:sym typeface="Articulat"/>
              </a:rPr>
              <a:t> e </a:t>
            </a:r>
            <a:r>
              <a:rPr lang="en-US" sz="2400" err="1">
                <a:solidFill>
                  <a:schemeClr val="accent6"/>
                </a:solidFill>
                <a:latin typeface="Arial"/>
                <a:ea typeface="+mn-lt"/>
                <a:cs typeface="Arial"/>
                <a:sym typeface="Articulat"/>
              </a:rPr>
              <a:t>observações</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técnicas</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sobre</a:t>
            </a:r>
            <a:r>
              <a:rPr lang="en-US" sz="2400">
                <a:solidFill>
                  <a:schemeClr val="accent6"/>
                </a:solidFill>
                <a:latin typeface="Arial"/>
                <a:ea typeface="+mn-lt"/>
                <a:cs typeface="Arial"/>
                <a:sym typeface="Articulat"/>
              </a:rPr>
              <a:t> o </a:t>
            </a:r>
            <a:r>
              <a:rPr lang="en-US" sz="2400" err="1">
                <a:solidFill>
                  <a:schemeClr val="accent6"/>
                </a:solidFill>
                <a:latin typeface="Arial"/>
                <a:ea typeface="+mn-lt"/>
                <a:cs typeface="Arial"/>
                <a:sym typeface="Articulat"/>
              </a:rPr>
              <a:t>estado</a:t>
            </a:r>
            <a:r>
              <a:rPr lang="en-US" sz="2400">
                <a:solidFill>
                  <a:schemeClr val="accent6"/>
                </a:solidFill>
                <a:latin typeface="Arial"/>
                <a:ea typeface="+mn-lt"/>
                <a:cs typeface="Arial"/>
                <a:sym typeface="Articulat"/>
              </a:rPr>
              <a:t> do </a:t>
            </a:r>
            <a:r>
              <a:rPr lang="en-US" sz="2400" err="1">
                <a:solidFill>
                  <a:schemeClr val="accent6"/>
                </a:solidFill>
                <a:latin typeface="Arial"/>
                <a:ea typeface="+mn-lt"/>
                <a:cs typeface="Arial"/>
                <a:sym typeface="Articulat"/>
              </a:rPr>
              <a:t>imóvel</a:t>
            </a:r>
            <a:r>
              <a:rPr lang="en-US" sz="2400">
                <a:solidFill>
                  <a:schemeClr val="accent6"/>
                </a:solidFill>
                <a:latin typeface="Arial"/>
                <a:ea typeface="+mn-lt"/>
                <a:cs typeface="Arial"/>
                <a:sym typeface="Articulat"/>
              </a:rPr>
              <a:t>.</a:t>
            </a:r>
            <a:endParaRPr lang="en-US" sz="2400">
              <a:solidFill>
                <a:schemeClr val="accent6"/>
              </a:solidFill>
              <a:latin typeface="Arial"/>
              <a:ea typeface="+mn-lt"/>
              <a:cs typeface="Arial"/>
            </a:endParaRPr>
          </a:p>
        </p:txBody>
      </p:sp>
      <p:sp>
        <p:nvSpPr>
          <p:cNvPr id="13" name="TextBox 13">
            <a:extLst>
              <a:ext uri="{FF2B5EF4-FFF2-40B4-BE49-F238E27FC236}">
                <a16:creationId xmlns:a16="http://schemas.microsoft.com/office/drawing/2014/main" id="{725467E5-41BD-0215-5949-AA39C3CDFE45}"/>
              </a:ext>
            </a:extLst>
          </p:cNvPr>
          <p:cNvSpPr txBox="1"/>
          <p:nvPr/>
        </p:nvSpPr>
        <p:spPr>
          <a:xfrm>
            <a:off x="6398941" y="7002133"/>
            <a:ext cx="4853548" cy="1210803"/>
          </a:xfrm>
          <a:prstGeom prst="rect">
            <a:avLst/>
          </a:prstGeom>
        </p:spPr>
        <p:txBody>
          <a:bodyPr wrap="square" lIns="0" tIns="0" rIns="0" bIns="0" rtlCol="0" anchor="t">
            <a:spAutoFit/>
          </a:bodyPr>
          <a:lstStyle/>
          <a:p>
            <a:pPr algn="just">
              <a:lnSpc>
                <a:spcPts val="3219"/>
              </a:lnSpc>
              <a:spcBef>
                <a:spcPct val="0"/>
              </a:spcBef>
            </a:pPr>
            <a:r>
              <a:rPr lang="en-US" sz="2400">
                <a:solidFill>
                  <a:schemeClr val="accent6"/>
                </a:solidFill>
                <a:latin typeface="Arial"/>
                <a:ea typeface="+mn-lt"/>
                <a:cs typeface="+mn-lt"/>
                <a:sym typeface="Articulat"/>
              </a:rPr>
              <a:t>Permite </a:t>
            </a:r>
            <a:r>
              <a:rPr lang="en-US" sz="2400" err="1">
                <a:solidFill>
                  <a:schemeClr val="accent6"/>
                </a:solidFill>
                <a:latin typeface="Arial"/>
                <a:ea typeface="+mn-lt"/>
                <a:cs typeface="+mn-lt"/>
                <a:sym typeface="Articulat"/>
              </a:rPr>
              <a:t>ao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usuário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agendar</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vistorias</a:t>
            </a:r>
            <a:r>
              <a:rPr lang="en-US" sz="2400">
                <a:solidFill>
                  <a:schemeClr val="accent6"/>
                </a:solidFill>
                <a:latin typeface="Arial"/>
                <a:ea typeface="+mn-lt"/>
                <a:cs typeface="+mn-lt"/>
                <a:sym typeface="Articulat"/>
              </a:rPr>
              <a:t> </a:t>
            </a:r>
            <a:r>
              <a:rPr lang="en-US" sz="2400" u="none" strike="noStrike">
                <a:solidFill>
                  <a:schemeClr val="accent6"/>
                </a:solidFill>
                <a:latin typeface="Arial"/>
                <a:ea typeface="+mn-lt"/>
                <a:cs typeface="+mn-lt"/>
                <a:sym typeface="Articulat"/>
              </a:rPr>
              <a:t>de </a:t>
            </a:r>
            <a:r>
              <a:rPr lang="en-US" sz="2400">
                <a:solidFill>
                  <a:schemeClr val="accent6"/>
                </a:solidFill>
                <a:latin typeface="Arial"/>
                <a:ea typeface="+mn-lt"/>
                <a:cs typeface="+mn-lt"/>
                <a:sym typeface="Articulat"/>
              </a:rPr>
              <a:t>forma </a:t>
            </a:r>
            <a:r>
              <a:rPr lang="en-US" sz="2400" err="1">
                <a:solidFill>
                  <a:schemeClr val="accent6"/>
                </a:solidFill>
                <a:latin typeface="Arial"/>
                <a:ea typeface="+mn-lt"/>
                <a:cs typeface="+mn-lt"/>
                <a:sym typeface="Articulat"/>
              </a:rPr>
              <a:t>rápida</a:t>
            </a:r>
            <a:r>
              <a:rPr lang="en-US" sz="2400">
                <a:solidFill>
                  <a:schemeClr val="accent6"/>
                </a:solidFill>
                <a:latin typeface="Arial"/>
                <a:ea typeface="+mn-lt"/>
                <a:cs typeface="+mn-lt"/>
                <a:sym typeface="Articulat"/>
              </a:rPr>
              <a:t> e </a:t>
            </a:r>
            <a:r>
              <a:rPr lang="en-US" sz="2400" err="1">
                <a:solidFill>
                  <a:schemeClr val="accent6"/>
                </a:solidFill>
                <a:latin typeface="Arial"/>
                <a:ea typeface="+mn-lt"/>
                <a:cs typeface="+mn-lt"/>
                <a:sym typeface="Articulat"/>
              </a:rPr>
              <a:t>prática</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pelo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aplicativo</a:t>
            </a:r>
            <a:r>
              <a:rPr lang="en-US" sz="2400">
                <a:solidFill>
                  <a:schemeClr val="accent6"/>
                </a:solidFill>
                <a:latin typeface="Arial"/>
                <a:ea typeface="+mn-lt"/>
                <a:cs typeface="+mn-lt"/>
                <a:sym typeface="Articulat"/>
              </a:rPr>
              <a:t>.</a:t>
            </a:r>
            <a:endParaRPr lang="en-US" sz="2400">
              <a:solidFill>
                <a:schemeClr val="accent6"/>
              </a:solidFill>
              <a:latin typeface="Arial"/>
              <a:ea typeface="+mn-lt"/>
              <a:cs typeface="+mn-lt"/>
            </a:endParaRPr>
          </a:p>
        </p:txBody>
      </p:sp>
      <p:sp>
        <p:nvSpPr>
          <p:cNvPr id="14" name="TextBox 14">
            <a:extLst>
              <a:ext uri="{FF2B5EF4-FFF2-40B4-BE49-F238E27FC236}">
                <a16:creationId xmlns:a16="http://schemas.microsoft.com/office/drawing/2014/main" id="{5388FDEF-5ADA-AC40-1165-A421EC89A3A7}"/>
              </a:ext>
            </a:extLst>
          </p:cNvPr>
          <p:cNvSpPr txBox="1"/>
          <p:nvPr/>
        </p:nvSpPr>
        <p:spPr>
          <a:xfrm>
            <a:off x="11961473" y="6999277"/>
            <a:ext cx="4832199" cy="783869"/>
          </a:xfrm>
          <a:prstGeom prst="rect">
            <a:avLst/>
          </a:prstGeom>
        </p:spPr>
        <p:txBody>
          <a:bodyPr lIns="0" tIns="0" rIns="0" bIns="0" rtlCol="0" anchor="t">
            <a:spAutoFit/>
          </a:bodyPr>
          <a:lstStyle/>
          <a:p>
            <a:pPr>
              <a:lnSpc>
                <a:spcPts val="3219"/>
              </a:lnSpc>
              <a:spcBef>
                <a:spcPct val="0"/>
              </a:spcBef>
            </a:pPr>
            <a:r>
              <a:rPr lang="en-US" sz="2400" err="1">
                <a:solidFill>
                  <a:schemeClr val="accent6"/>
                </a:solidFill>
                <a:latin typeface="Arial"/>
                <a:ea typeface="+mn-lt"/>
                <a:cs typeface="+mn-lt"/>
                <a:sym typeface="Articulat"/>
              </a:rPr>
              <a:t>Visualização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organizada</a:t>
            </a:r>
            <a:r>
              <a:rPr lang="en-US" sz="2400">
                <a:solidFill>
                  <a:schemeClr val="accent6"/>
                </a:solidFill>
                <a:latin typeface="Arial"/>
                <a:ea typeface="+mn-lt"/>
                <a:cs typeface="+mn-lt"/>
                <a:sym typeface="Articulat"/>
              </a:rPr>
              <a:t> dos </a:t>
            </a:r>
            <a:r>
              <a:rPr lang="en-US" sz="2400" err="1">
                <a:solidFill>
                  <a:schemeClr val="accent6"/>
                </a:solidFill>
                <a:latin typeface="Arial"/>
                <a:ea typeface="+mn-lt"/>
                <a:cs typeface="+mn-lt"/>
                <a:sym typeface="Articulat"/>
              </a:rPr>
              <a:t>imóveis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disponíveis</a:t>
            </a:r>
            <a:r>
              <a:rPr lang="en-US" sz="2400">
                <a:solidFill>
                  <a:schemeClr val="accent6"/>
                </a:solidFill>
                <a:latin typeface="Arial"/>
                <a:ea typeface="+mn-lt"/>
                <a:cs typeface="+mn-lt"/>
                <a:sym typeface="Articulat"/>
              </a:rPr>
              <a:t>.</a:t>
            </a:r>
            <a:endParaRPr lang="en-US" sz="2400">
              <a:solidFill>
                <a:schemeClr val="accent6"/>
              </a:solidFill>
              <a:latin typeface="Arial"/>
              <a:ea typeface="+mn-lt"/>
              <a:cs typeface="+mn-lt"/>
            </a:endParaRPr>
          </a:p>
        </p:txBody>
      </p:sp>
      <p:pic>
        <p:nvPicPr>
          <p:cNvPr id="16" name="Imagem 15" descr="Silvio Ximenes Netimóveis | O imóvel ideal para você está aqui">
            <a:extLst>
              <a:ext uri="{FF2B5EF4-FFF2-40B4-BE49-F238E27FC236}">
                <a16:creationId xmlns:a16="http://schemas.microsoft.com/office/drawing/2014/main" id="{16940730-778C-E43E-A986-AE92853F1BCF}"/>
              </a:ext>
            </a:extLst>
          </p:cNvPr>
          <p:cNvPicPr>
            <a:picLocks noChangeAspect="1"/>
          </p:cNvPicPr>
          <p:nvPr/>
        </p:nvPicPr>
        <p:blipFill>
          <a:blip r:embed="rId2"/>
          <a:stretch>
            <a:fillRect/>
          </a:stretch>
        </p:blipFill>
        <p:spPr>
          <a:xfrm>
            <a:off x="1036320" y="2552700"/>
            <a:ext cx="4297680" cy="3550920"/>
          </a:xfrm>
          <a:prstGeom prst="rect">
            <a:avLst/>
          </a:prstGeom>
        </p:spPr>
      </p:pic>
      <p:pic>
        <p:nvPicPr>
          <p:cNvPr id="17" name="Imagem 16" descr="Pessoa com celular — Ministério das Comunicações">
            <a:extLst>
              <a:ext uri="{FF2B5EF4-FFF2-40B4-BE49-F238E27FC236}">
                <a16:creationId xmlns:a16="http://schemas.microsoft.com/office/drawing/2014/main" id="{A7D99C03-2494-BCB2-A073-07B261791BA3}"/>
              </a:ext>
            </a:extLst>
          </p:cNvPr>
          <p:cNvPicPr>
            <a:picLocks noChangeAspect="1"/>
          </p:cNvPicPr>
          <p:nvPr/>
        </p:nvPicPr>
        <p:blipFill>
          <a:blip r:embed="rId3"/>
          <a:stretch>
            <a:fillRect/>
          </a:stretch>
        </p:blipFill>
        <p:spPr>
          <a:xfrm>
            <a:off x="6395044" y="2554233"/>
            <a:ext cx="4925419" cy="3560445"/>
          </a:xfrm>
          <a:prstGeom prst="rect">
            <a:avLst/>
          </a:prstGeom>
        </p:spPr>
      </p:pic>
      <p:pic>
        <p:nvPicPr>
          <p:cNvPr id="2" name="Imagem 1" descr="Mão segurando aparelho eletrônico&#10;&#10;O conteúdo gerado por IA pode estar incorreto.">
            <a:extLst>
              <a:ext uri="{FF2B5EF4-FFF2-40B4-BE49-F238E27FC236}">
                <a16:creationId xmlns:a16="http://schemas.microsoft.com/office/drawing/2014/main" id="{A77849A1-6FD7-2F30-0ED9-9EBED34EE96E}"/>
              </a:ext>
            </a:extLst>
          </p:cNvPr>
          <p:cNvPicPr>
            <a:picLocks noChangeAspect="1"/>
          </p:cNvPicPr>
          <p:nvPr/>
        </p:nvPicPr>
        <p:blipFill>
          <a:blip r:embed="rId4"/>
          <a:stretch>
            <a:fillRect/>
          </a:stretch>
        </p:blipFill>
        <p:spPr>
          <a:xfrm>
            <a:off x="11959049" y="2550842"/>
            <a:ext cx="4587207" cy="3568390"/>
          </a:xfrm>
          <a:prstGeom prst="rect">
            <a:avLst/>
          </a:prstGeom>
        </p:spPr>
      </p:pic>
      <p:sp>
        <p:nvSpPr>
          <p:cNvPr id="5" name="CaixaDeTexto 4">
            <a:extLst>
              <a:ext uri="{FF2B5EF4-FFF2-40B4-BE49-F238E27FC236}">
                <a16:creationId xmlns:a16="http://schemas.microsoft.com/office/drawing/2014/main" id="{545D48C3-AE51-3B43-FFFC-5CEE4A937FD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10</a:t>
            </a:r>
          </a:p>
        </p:txBody>
      </p:sp>
    </p:spTree>
    <p:extLst>
      <p:ext uri="{BB962C8B-B14F-4D97-AF65-F5344CB8AC3E}">
        <p14:creationId xmlns:p14="http://schemas.microsoft.com/office/powerpoint/2010/main" val="207229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6E8789A-C3AE-ECBE-89F8-5EC8EA356ACA}"/>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47A1F779-210E-B573-0DAC-3AC2269714ED}"/>
              </a:ext>
            </a:extLst>
          </p:cNvPr>
          <p:cNvSpPr txBox="1"/>
          <p:nvPr/>
        </p:nvSpPr>
        <p:spPr>
          <a:xfrm>
            <a:off x="5074465" y="1237787"/>
            <a:ext cx="11079083" cy="791198"/>
          </a:xfrm>
          <a:prstGeom prst="rect">
            <a:avLst/>
          </a:prstGeom>
        </p:spPr>
        <p:txBody>
          <a:bodyPr lIns="0" tIns="0" rIns="0" bIns="0" rtlCol="0" anchor="t">
            <a:spAutoFit/>
          </a:bodyPr>
          <a:lstStyle/>
          <a:p>
            <a:pPr>
              <a:lnSpc>
                <a:spcPts val="6240"/>
              </a:lnSpc>
              <a:spcBef>
                <a:spcPct val="0"/>
              </a:spcBef>
            </a:pPr>
            <a:r>
              <a:rPr lang="en-US" sz="5200" b="1" err="1">
                <a:solidFill>
                  <a:schemeClr val="bg1"/>
                </a:solidFill>
                <a:latin typeface="Arial"/>
                <a:cs typeface="Arial"/>
              </a:rPr>
              <a:t>Requisitos</a:t>
            </a:r>
            <a:r>
              <a:rPr lang="en-US" sz="5200" b="1">
                <a:solidFill>
                  <a:schemeClr val="bg1"/>
                </a:solidFill>
                <a:latin typeface="Arial"/>
                <a:cs typeface="Arial"/>
              </a:rPr>
              <a:t> </a:t>
            </a:r>
            <a:r>
              <a:rPr lang="en-US" sz="5200" b="1" err="1">
                <a:solidFill>
                  <a:schemeClr val="bg1"/>
                </a:solidFill>
                <a:latin typeface="Arial"/>
                <a:cs typeface="Arial"/>
              </a:rPr>
              <a:t>Funcionais</a:t>
            </a:r>
            <a:r>
              <a:rPr lang="en-US" sz="5200" b="1">
                <a:solidFill>
                  <a:schemeClr val="bg1"/>
                </a:solidFill>
                <a:latin typeface="Arial"/>
                <a:cs typeface="Arial"/>
              </a:rPr>
              <a:t> </a:t>
            </a:r>
            <a:endParaRPr lang="pt-BR">
              <a:solidFill>
                <a:schemeClr val="bg1"/>
              </a:solidFill>
            </a:endParaRPr>
          </a:p>
        </p:txBody>
      </p:sp>
      <p:sp>
        <p:nvSpPr>
          <p:cNvPr id="9" name="TextBox 9">
            <a:extLst>
              <a:ext uri="{FF2B5EF4-FFF2-40B4-BE49-F238E27FC236}">
                <a16:creationId xmlns:a16="http://schemas.microsoft.com/office/drawing/2014/main" id="{B72B6E79-C467-CCB7-FA3E-D153E80C15FD}"/>
              </a:ext>
            </a:extLst>
          </p:cNvPr>
          <p:cNvSpPr txBox="1"/>
          <p:nvPr/>
        </p:nvSpPr>
        <p:spPr>
          <a:xfrm>
            <a:off x="563671" y="6261775"/>
            <a:ext cx="5089798" cy="346249"/>
          </a:xfrm>
          <a:prstGeom prst="rect">
            <a:avLst/>
          </a:prstGeom>
        </p:spPr>
        <p:txBody>
          <a:bodyPr wrap="square" lIns="0" tIns="0" rIns="0" bIns="0" rtlCol="0" anchor="t">
            <a:spAutoFit/>
          </a:bodyPr>
          <a:lstStyle/>
          <a:p>
            <a:pPr>
              <a:lnSpc>
                <a:spcPts val="2699"/>
              </a:lnSpc>
              <a:spcBef>
                <a:spcPct val="0"/>
              </a:spcBef>
            </a:pPr>
            <a:r>
              <a:rPr lang="en-US" sz="2800" b="1" err="1">
                <a:solidFill>
                  <a:schemeClr val="bg1"/>
                </a:solidFill>
                <a:latin typeface="Arial"/>
                <a:ea typeface="Articulat Medium"/>
                <a:cs typeface="Articulat Medium"/>
              </a:rPr>
              <a:t>Geração</a:t>
            </a:r>
            <a:r>
              <a:rPr lang="en-US" sz="2800" b="1">
                <a:solidFill>
                  <a:schemeClr val="bg1"/>
                </a:solidFill>
                <a:latin typeface="Arial"/>
                <a:ea typeface="Articulat Medium"/>
                <a:cs typeface="Articulat Medium"/>
              </a:rPr>
              <a:t> de </a:t>
            </a:r>
            <a:r>
              <a:rPr lang="en-US" sz="2800" b="1" err="1">
                <a:solidFill>
                  <a:schemeClr val="bg1"/>
                </a:solidFill>
                <a:latin typeface="Arial"/>
                <a:ea typeface="Articulat Medium"/>
                <a:cs typeface="Articulat Medium"/>
              </a:rPr>
              <a:t>Relatórios</a:t>
            </a:r>
            <a:r>
              <a:rPr lang="en-US" sz="2800" b="1">
                <a:solidFill>
                  <a:schemeClr val="bg1"/>
                </a:solidFill>
                <a:latin typeface="Arial"/>
                <a:ea typeface="Articulat Medium"/>
                <a:cs typeface="Articulat Medium"/>
              </a:rPr>
              <a:t> </a:t>
            </a:r>
            <a:r>
              <a:rPr lang="en-US" sz="2800" b="1" err="1">
                <a:solidFill>
                  <a:schemeClr val="bg1"/>
                </a:solidFill>
                <a:latin typeface="Arial"/>
                <a:ea typeface="Articulat Medium"/>
                <a:cs typeface="Articulat Medium"/>
              </a:rPr>
              <a:t>por</a:t>
            </a:r>
            <a:r>
              <a:rPr lang="en-US" sz="2800" b="1">
                <a:solidFill>
                  <a:schemeClr val="bg1"/>
                </a:solidFill>
                <a:latin typeface="Arial"/>
                <a:ea typeface="Articulat Medium"/>
                <a:cs typeface="Articulat Medium"/>
              </a:rPr>
              <a:t> IA</a:t>
            </a:r>
            <a:endParaRPr lang="en-US" sz="2800" b="1" u="none" strike="noStrike">
              <a:solidFill>
                <a:schemeClr val="bg1"/>
              </a:solidFill>
              <a:latin typeface="Arial"/>
              <a:ea typeface="Articulat Medium"/>
              <a:cs typeface="Articulat Medium"/>
            </a:endParaRPr>
          </a:p>
        </p:txBody>
      </p:sp>
      <p:sp>
        <p:nvSpPr>
          <p:cNvPr id="10" name="TextBox 10">
            <a:extLst>
              <a:ext uri="{FF2B5EF4-FFF2-40B4-BE49-F238E27FC236}">
                <a16:creationId xmlns:a16="http://schemas.microsoft.com/office/drawing/2014/main" id="{6CCDF552-A041-ACC4-CD74-16F39C13B34D}"/>
              </a:ext>
            </a:extLst>
          </p:cNvPr>
          <p:cNvSpPr txBox="1"/>
          <p:nvPr/>
        </p:nvSpPr>
        <p:spPr>
          <a:xfrm>
            <a:off x="5935625" y="6261775"/>
            <a:ext cx="5940555" cy="346249"/>
          </a:xfrm>
          <a:prstGeom prst="rect">
            <a:avLst/>
          </a:prstGeom>
        </p:spPr>
        <p:txBody>
          <a:bodyPr wrap="square" lIns="0" tIns="0" rIns="0" bIns="0" rtlCol="0" anchor="t">
            <a:spAutoFit/>
          </a:bodyPr>
          <a:lstStyle/>
          <a:p>
            <a:pPr>
              <a:lnSpc>
                <a:spcPts val="2699"/>
              </a:lnSpc>
              <a:spcBef>
                <a:spcPct val="0"/>
              </a:spcBef>
            </a:pPr>
            <a:r>
              <a:rPr lang="en-US" sz="2800" b="1" err="1">
                <a:solidFill>
                  <a:schemeClr val="bg1"/>
                </a:solidFill>
                <a:latin typeface="Arial"/>
                <a:ea typeface="Articulat Medium"/>
                <a:cs typeface="Articulat Medium"/>
              </a:rPr>
              <a:t>Análise</a:t>
            </a:r>
            <a:r>
              <a:rPr lang="en-US" sz="2800" b="1">
                <a:solidFill>
                  <a:schemeClr val="bg1"/>
                </a:solidFill>
                <a:latin typeface="Arial"/>
                <a:ea typeface="Articulat Medium"/>
                <a:cs typeface="Articulat Medium"/>
              </a:rPr>
              <a:t> de </a:t>
            </a:r>
            <a:r>
              <a:rPr lang="en-US" sz="2800" b="1" err="1">
                <a:solidFill>
                  <a:schemeClr val="bg1"/>
                </a:solidFill>
                <a:latin typeface="Arial"/>
                <a:ea typeface="Articulat Medium"/>
                <a:cs typeface="Articulat Medium"/>
              </a:rPr>
              <a:t>Vistoria</a:t>
            </a:r>
            <a:r>
              <a:rPr lang="en-US" sz="2800" b="1">
                <a:solidFill>
                  <a:schemeClr val="bg1"/>
                </a:solidFill>
                <a:latin typeface="Arial"/>
                <a:ea typeface="Articulat Medium"/>
                <a:cs typeface="Articulat Medium"/>
              </a:rPr>
              <a:t> </a:t>
            </a:r>
            <a:r>
              <a:rPr lang="en-US" sz="2800" b="1" err="1">
                <a:solidFill>
                  <a:schemeClr val="bg1"/>
                </a:solidFill>
                <a:latin typeface="Arial"/>
                <a:ea typeface="Articulat Medium"/>
                <a:cs typeface="Articulat Medium"/>
              </a:rPr>
              <a:t>por</a:t>
            </a:r>
            <a:r>
              <a:rPr lang="en-US" sz="2800" b="1">
                <a:solidFill>
                  <a:schemeClr val="bg1"/>
                </a:solidFill>
                <a:latin typeface="Arial"/>
                <a:ea typeface="Articulat Medium"/>
                <a:cs typeface="Articulat Medium"/>
              </a:rPr>
              <a:t> </a:t>
            </a:r>
            <a:r>
              <a:rPr lang="en-US" sz="2800" b="1" err="1">
                <a:solidFill>
                  <a:schemeClr val="bg1"/>
                </a:solidFill>
                <a:latin typeface="Arial"/>
                <a:ea typeface="Articulat Medium"/>
                <a:cs typeface="Articulat Medium"/>
              </a:rPr>
              <a:t>Vistoriador</a:t>
            </a:r>
          </a:p>
        </p:txBody>
      </p:sp>
      <p:sp>
        <p:nvSpPr>
          <p:cNvPr id="11" name="TextBox 11">
            <a:extLst>
              <a:ext uri="{FF2B5EF4-FFF2-40B4-BE49-F238E27FC236}">
                <a16:creationId xmlns:a16="http://schemas.microsoft.com/office/drawing/2014/main" id="{944DD5F8-F43E-1F9D-D160-633D8A7E2C3A}"/>
              </a:ext>
            </a:extLst>
          </p:cNvPr>
          <p:cNvSpPr txBox="1"/>
          <p:nvPr/>
        </p:nvSpPr>
        <p:spPr>
          <a:xfrm>
            <a:off x="12080947" y="6257012"/>
            <a:ext cx="5700351" cy="346249"/>
          </a:xfrm>
          <a:prstGeom prst="rect">
            <a:avLst/>
          </a:prstGeom>
        </p:spPr>
        <p:txBody>
          <a:bodyPr wrap="square" lIns="0" tIns="0" rIns="0" bIns="0" rtlCol="0" anchor="t">
            <a:spAutoFit/>
          </a:bodyPr>
          <a:lstStyle/>
          <a:p>
            <a:pPr>
              <a:lnSpc>
                <a:spcPts val="2699"/>
              </a:lnSpc>
              <a:spcBef>
                <a:spcPct val="0"/>
              </a:spcBef>
            </a:pPr>
            <a:r>
              <a:rPr lang="en-US" sz="2800" b="1" err="1">
                <a:solidFill>
                  <a:schemeClr val="bg1"/>
                </a:solidFill>
                <a:latin typeface="Arial"/>
                <a:ea typeface="Articulat Medium"/>
                <a:cs typeface="Articulat Medium"/>
              </a:rPr>
              <a:t>Validação</a:t>
            </a:r>
            <a:r>
              <a:rPr lang="en-US" sz="2800" b="1">
                <a:solidFill>
                  <a:schemeClr val="bg1"/>
                </a:solidFill>
                <a:latin typeface="Arial"/>
                <a:ea typeface="Articulat Medium"/>
                <a:cs typeface="Articulat Medium"/>
              </a:rPr>
              <a:t> de </a:t>
            </a:r>
            <a:r>
              <a:rPr lang="en-US" sz="2800" b="1" err="1">
                <a:solidFill>
                  <a:schemeClr val="bg1"/>
                </a:solidFill>
                <a:latin typeface="Arial"/>
                <a:ea typeface="Articulat Medium"/>
                <a:cs typeface="Articulat Medium"/>
              </a:rPr>
              <a:t>Vistoria</a:t>
            </a:r>
            <a:r>
              <a:rPr lang="en-US" sz="2800" b="1">
                <a:solidFill>
                  <a:schemeClr val="bg1"/>
                </a:solidFill>
                <a:latin typeface="Arial"/>
                <a:ea typeface="Articulat Medium"/>
                <a:cs typeface="Articulat Medium"/>
              </a:rPr>
              <a:t> </a:t>
            </a:r>
            <a:r>
              <a:rPr lang="en-US" sz="2800" b="1" err="1">
                <a:solidFill>
                  <a:schemeClr val="bg1"/>
                </a:solidFill>
                <a:latin typeface="Arial"/>
                <a:ea typeface="Articulat Medium"/>
                <a:cs typeface="Articulat Medium"/>
              </a:rPr>
              <a:t>por</a:t>
            </a:r>
            <a:r>
              <a:rPr lang="en-US" sz="2800" b="1">
                <a:solidFill>
                  <a:schemeClr val="bg1"/>
                </a:solidFill>
                <a:latin typeface="Arial"/>
                <a:ea typeface="Articulat Medium"/>
                <a:cs typeface="Articulat Medium"/>
              </a:rPr>
              <a:t> </a:t>
            </a:r>
            <a:r>
              <a:rPr lang="en-US" sz="2800" b="1" err="1">
                <a:solidFill>
                  <a:schemeClr val="bg1"/>
                </a:solidFill>
                <a:latin typeface="Arial"/>
                <a:ea typeface="Articulat Medium"/>
                <a:cs typeface="Articulat Medium"/>
              </a:rPr>
              <a:t>Cliente</a:t>
            </a:r>
            <a:endParaRPr lang="en-US" sz="2800" b="1">
              <a:solidFill>
                <a:schemeClr val="bg1"/>
              </a:solidFill>
              <a:latin typeface="Arial"/>
              <a:ea typeface="Articulat Medium"/>
              <a:cs typeface="Articulat Medium"/>
            </a:endParaRPr>
          </a:p>
        </p:txBody>
      </p:sp>
      <p:sp>
        <p:nvSpPr>
          <p:cNvPr id="12" name="TextBox 12">
            <a:extLst>
              <a:ext uri="{FF2B5EF4-FFF2-40B4-BE49-F238E27FC236}">
                <a16:creationId xmlns:a16="http://schemas.microsoft.com/office/drawing/2014/main" id="{8171C38F-8DB6-D6A9-D037-79DFA30895E8}"/>
              </a:ext>
            </a:extLst>
          </p:cNvPr>
          <p:cNvSpPr txBox="1"/>
          <p:nvPr/>
        </p:nvSpPr>
        <p:spPr>
          <a:xfrm>
            <a:off x="818271" y="6920867"/>
            <a:ext cx="4584264" cy="738664"/>
          </a:xfrm>
          <a:prstGeom prst="rect">
            <a:avLst/>
          </a:prstGeom>
        </p:spPr>
        <p:txBody>
          <a:bodyPr wrap="square" lIns="0" tIns="0" rIns="0" bIns="0" rtlCol="0" anchor="t">
            <a:spAutoFit/>
          </a:bodyPr>
          <a:lstStyle/>
          <a:p>
            <a:pPr algn="just">
              <a:spcBef>
                <a:spcPct val="0"/>
              </a:spcBef>
            </a:pPr>
            <a:r>
              <a:rPr lang="en-US" sz="2400" err="1">
                <a:solidFill>
                  <a:schemeClr val="accent6"/>
                </a:solidFill>
                <a:latin typeface="Arial"/>
                <a:ea typeface="+mn-lt"/>
                <a:cs typeface="Arial"/>
                <a:sym typeface="Articulat"/>
              </a:rPr>
              <a:t>Geração</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automática</a:t>
            </a:r>
            <a:r>
              <a:rPr lang="en-US" sz="2400">
                <a:solidFill>
                  <a:schemeClr val="accent6"/>
                </a:solidFill>
                <a:latin typeface="Arial"/>
                <a:ea typeface="+mn-lt"/>
                <a:cs typeface="Arial"/>
                <a:sym typeface="Articulat"/>
              </a:rPr>
              <a:t> de </a:t>
            </a:r>
            <a:r>
              <a:rPr lang="en-US" sz="2400" err="1">
                <a:solidFill>
                  <a:schemeClr val="accent6"/>
                </a:solidFill>
                <a:latin typeface="Arial"/>
                <a:ea typeface="+mn-lt"/>
                <a:cs typeface="Arial"/>
                <a:sym typeface="Articulat"/>
              </a:rPr>
              <a:t>relatórios</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sobre</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imóveis</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vistoriados</a:t>
            </a:r>
            <a:r>
              <a:rPr lang="en-US" sz="2400">
                <a:solidFill>
                  <a:schemeClr val="accent6"/>
                </a:solidFill>
                <a:latin typeface="Arial"/>
                <a:ea typeface="+mn-lt"/>
                <a:cs typeface="Arial"/>
                <a:sym typeface="Articulat"/>
              </a:rPr>
              <a:t>.</a:t>
            </a:r>
            <a:endParaRPr lang="en-US" sz="2400" err="1">
              <a:solidFill>
                <a:schemeClr val="accent6"/>
              </a:solidFill>
              <a:latin typeface="Arial"/>
              <a:ea typeface="+mn-lt"/>
              <a:cs typeface="Arial"/>
            </a:endParaRPr>
          </a:p>
        </p:txBody>
      </p:sp>
      <p:sp>
        <p:nvSpPr>
          <p:cNvPr id="13" name="TextBox 13">
            <a:extLst>
              <a:ext uri="{FF2B5EF4-FFF2-40B4-BE49-F238E27FC236}">
                <a16:creationId xmlns:a16="http://schemas.microsoft.com/office/drawing/2014/main" id="{5B488155-F789-1ECB-B164-ADFB58223915}"/>
              </a:ext>
            </a:extLst>
          </p:cNvPr>
          <p:cNvSpPr txBox="1"/>
          <p:nvPr/>
        </p:nvSpPr>
        <p:spPr>
          <a:xfrm>
            <a:off x="6084731" y="6847412"/>
            <a:ext cx="5244073" cy="1612814"/>
          </a:xfrm>
          <a:prstGeom prst="rect">
            <a:avLst/>
          </a:prstGeom>
        </p:spPr>
        <p:txBody>
          <a:bodyPr wrap="square" lIns="0" tIns="0" rIns="0" bIns="0" rtlCol="0" anchor="t">
            <a:spAutoFit/>
          </a:bodyPr>
          <a:lstStyle/>
          <a:p>
            <a:pPr>
              <a:lnSpc>
                <a:spcPts val="3219"/>
              </a:lnSpc>
            </a:pPr>
            <a:r>
              <a:rPr lang="en-US" sz="2400">
                <a:solidFill>
                  <a:schemeClr val="accent6"/>
                </a:solidFill>
                <a:latin typeface="Arial"/>
                <a:ea typeface="+mn-lt"/>
                <a:cs typeface="Arial"/>
                <a:sym typeface="Articulat"/>
              </a:rPr>
              <a:t>Permite que o </a:t>
            </a:r>
            <a:r>
              <a:rPr lang="en-US" sz="2400" err="1">
                <a:solidFill>
                  <a:schemeClr val="accent6"/>
                </a:solidFill>
                <a:latin typeface="Arial"/>
                <a:ea typeface="+mn-lt"/>
                <a:cs typeface="Arial"/>
                <a:sym typeface="Articulat"/>
              </a:rPr>
              <a:t>vistoriador</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analise</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os</a:t>
            </a:r>
            <a:r>
              <a:rPr lang="en-US" sz="2400">
                <a:solidFill>
                  <a:schemeClr val="accent6"/>
                </a:solidFill>
                <a:latin typeface="Arial"/>
                <a:ea typeface="+mn-lt"/>
                <a:cs typeface="Arial"/>
                <a:sym typeface="Articulat"/>
              </a:rPr>
              <a:t> dados da </a:t>
            </a:r>
            <a:r>
              <a:rPr lang="en-US" sz="2400" err="1">
                <a:solidFill>
                  <a:schemeClr val="accent6"/>
                </a:solidFill>
                <a:latin typeface="Arial"/>
                <a:ea typeface="+mn-lt"/>
                <a:cs typeface="Arial"/>
                <a:sym typeface="Articulat"/>
              </a:rPr>
              <a:t>vistoria</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adicione</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observações</a:t>
            </a:r>
            <a:r>
              <a:rPr lang="en-US" sz="2400">
                <a:solidFill>
                  <a:schemeClr val="accent6"/>
                </a:solidFill>
                <a:latin typeface="Arial"/>
                <a:ea typeface="+mn-lt"/>
                <a:cs typeface="Arial"/>
                <a:sym typeface="Articulat"/>
              </a:rPr>
              <a:t> e </a:t>
            </a:r>
            <a:r>
              <a:rPr lang="en-US" sz="2400" err="1">
                <a:solidFill>
                  <a:schemeClr val="accent6"/>
                </a:solidFill>
                <a:latin typeface="Arial"/>
                <a:ea typeface="+mn-lt"/>
                <a:cs typeface="Arial"/>
                <a:sym typeface="Articulat"/>
              </a:rPr>
              <a:t>aprove</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ou</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solicite</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ajustes</a:t>
            </a:r>
            <a:r>
              <a:rPr lang="en-US" sz="2400">
                <a:solidFill>
                  <a:schemeClr val="accent6"/>
                </a:solidFill>
                <a:latin typeface="Arial"/>
                <a:ea typeface="+mn-lt"/>
                <a:cs typeface="Arial"/>
                <a:sym typeface="Articulat"/>
              </a:rPr>
              <a:t> antes do </a:t>
            </a:r>
            <a:r>
              <a:rPr lang="en-US" sz="2400" err="1">
                <a:solidFill>
                  <a:schemeClr val="accent6"/>
                </a:solidFill>
                <a:latin typeface="Arial"/>
                <a:ea typeface="+mn-lt"/>
                <a:cs typeface="Arial"/>
                <a:sym typeface="Articulat"/>
              </a:rPr>
              <a:t>envio</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ao</a:t>
            </a:r>
            <a:r>
              <a:rPr lang="en-US" sz="2400">
                <a:solidFill>
                  <a:schemeClr val="accent6"/>
                </a:solidFill>
                <a:latin typeface="Arial"/>
                <a:ea typeface="+mn-lt"/>
                <a:cs typeface="Arial"/>
                <a:sym typeface="Articulat"/>
              </a:rPr>
              <a:t> </a:t>
            </a:r>
            <a:r>
              <a:rPr lang="en-US" sz="2400" err="1">
                <a:solidFill>
                  <a:schemeClr val="accent6"/>
                </a:solidFill>
                <a:latin typeface="Arial"/>
                <a:ea typeface="+mn-lt"/>
                <a:cs typeface="Arial"/>
                <a:sym typeface="Articulat"/>
              </a:rPr>
              <a:t>cliente</a:t>
            </a:r>
            <a:r>
              <a:rPr lang="en-US" sz="2400">
                <a:solidFill>
                  <a:schemeClr val="accent6"/>
                </a:solidFill>
                <a:latin typeface="Arial"/>
                <a:ea typeface="+mn-lt"/>
                <a:cs typeface="Arial"/>
                <a:sym typeface="Articulat"/>
              </a:rPr>
              <a:t>.</a:t>
            </a:r>
            <a:endParaRPr lang="pt-BR" sz="2400">
              <a:solidFill>
                <a:schemeClr val="accent6"/>
              </a:solidFill>
              <a:ea typeface="Calibri"/>
              <a:cs typeface="Calibri"/>
            </a:endParaRPr>
          </a:p>
        </p:txBody>
      </p:sp>
      <p:sp>
        <p:nvSpPr>
          <p:cNvPr id="14" name="TextBox 14">
            <a:extLst>
              <a:ext uri="{FF2B5EF4-FFF2-40B4-BE49-F238E27FC236}">
                <a16:creationId xmlns:a16="http://schemas.microsoft.com/office/drawing/2014/main" id="{C68B7FF7-D764-CB56-079C-ED18249216F8}"/>
              </a:ext>
            </a:extLst>
          </p:cNvPr>
          <p:cNvSpPr txBox="1"/>
          <p:nvPr/>
        </p:nvSpPr>
        <p:spPr>
          <a:xfrm>
            <a:off x="12069769" y="6917108"/>
            <a:ext cx="5718023" cy="1620124"/>
          </a:xfrm>
          <a:prstGeom prst="rect">
            <a:avLst/>
          </a:prstGeom>
        </p:spPr>
        <p:txBody>
          <a:bodyPr wrap="square" lIns="0" tIns="0" rIns="0" bIns="0" rtlCol="0" anchor="t">
            <a:spAutoFit/>
          </a:bodyPr>
          <a:lstStyle/>
          <a:p>
            <a:pPr>
              <a:lnSpc>
                <a:spcPts val="3219"/>
              </a:lnSpc>
              <a:spcBef>
                <a:spcPct val="0"/>
              </a:spcBef>
            </a:pPr>
            <a:r>
              <a:rPr lang="en-US" sz="2400">
                <a:solidFill>
                  <a:schemeClr val="accent6"/>
                </a:solidFill>
                <a:latin typeface="Arial"/>
                <a:ea typeface="+mn-lt"/>
                <a:cs typeface="+mn-lt"/>
              </a:rPr>
              <a:t>O </a:t>
            </a:r>
            <a:r>
              <a:rPr lang="en-US" sz="2400" err="1">
                <a:solidFill>
                  <a:schemeClr val="accent6"/>
                </a:solidFill>
                <a:latin typeface="Arial"/>
                <a:ea typeface="+mn-lt"/>
                <a:cs typeface="+mn-lt"/>
              </a:rPr>
              <a:t>cliente</a:t>
            </a:r>
            <a:r>
              <a:rPr lang="en-US" sz="2400">
                <a:solidFill>
                  <a:schemeClr val="accent6"/>
                </a:solidFill>
                <a:latin typeface="Arial"/>
                <a:ea typeface="+mn-lt"/>
                <a:cs typeface="+mn-lt"/>
              </a:rPr>
              <a:t> </a:t>
            </a:r>
            <a:r>
              <a:rPr lang="en-US" sz="2400" err="1">
                <a:solidFill>
                  <a:schemeClr val="accent6"/>
                </a:solidFill>
                <a:latin typeface="Arial"/>
                <a:ea typeface="+mn-lt"/>
                <a:cs typeface="+mn-lt"/>
              </a:rPr>
              <a:t>recebe</a:t>
            </a:r>
            <a:r>
              <a:rPr lang="en-US" sz="2400">
                <a:solidFill>
                  <a:schemeClr val="accent6"/>
                </a:solidFill>
                <a:latin typeface="Arial"/>
                <a:ea typeface="+mn-lt"/>
                <a:cs typeface="+mn-lt"/>
              </a:rPr>
              <a:t> o </a:t>
            </a:r>
            <a:r>
              <a:rPr lang="en-US" sz="2400" err="1">
                <a:solidFill>
                  <a:schemeClr val="accent6"/>
                </a:solidFill>
                <a:latin typeface="Arial"/>
                <a:ea typeface="+mn-lt"/>
                <a:cs typeface="+mn-lt"/>
              </a:rPr>
              <a:t>relatório</a:t>
            </a:r>
            <a:r>
              <a:rPr lang="en-US" sz="2400">
                <a:solidFill>
                  <a:schemeClr val="accent6"/>
                </a:solidFill>
                <a:latin typeface="Arial"/>
                <a:ea typeface="+mn-lt"/>
                <a:cs typeface="+mn-lt"/>
              </a:rPr>
              <a:t> de </a:t>
            </a:r>
            <a:r>
              <a:rPr lang="en-US" sz="2400" err="1">
                <a:solidFill>
                  <a:schemeClr val="accent6"/>
                </a:solidFill>
                <a:latin typeface="Arial"/>
                <a:ea typeface="+mn-lt"/>
                <a:cs typeface="+mn-lt"/>
              </a:rPr>
              <a:t>vistoria</a:t>
            </a:r>
            <a:r>
              <a:rPr lang="en-US" sz="2400">
                <a:solidFill>
                  <a:schemeClr val="accent6"/>
                </a:solidFill>
                <a:latin typeface="Arial"/>
                <a:ea typeface="+mn-lt"/>
                <a:cs typeface="+mn-lt"/>
              </a:rPr>
              <a:t> e </a:t>
            </a:r>
            <a:r>
              <a:rPr lang="en-US" sz="2400" err="1">
                <a:solidFill>
                  <a:schemeClr val="accent6"/>
                </a:solidFill>
                <a:latin typeface="Arial"/>
                <a:ea typeface="+mn-lt"/>
                <a:cs typeface="+mn-lt"/>
              </a:rPr>
              <a:t>pode</a:t>
            </a:r>
            <a:r>
              <a:rPr lang="en-US" sz="2400">
                <a:solidFill>
                  <a:schemeClr val="accent6"/>
                </a:solidFill>
                <a:latin typeface="Arial"/>
                <a:ea typeface="+mn-lt"/>
                <a:cs typeface="+mn-lt"/>
              </a:rPr>
              <a:t> </a:t>
            </a:r>
            <a:r>
              <a:rPr lang="en-US" sz="2400" err="1">
                <a:solidFill>
                  <a:schemeClr val="accent6"/>
                </a:solidFill>
                <a:latin typeface="Arial"/>
                <a:ea typeface="+mn-lt"/>
                <a:cs typeface="+mn-lt"/>
              </a:rPr>
              <a:t>confirmar</a:t>
            </a:r>
            <a:r>
              <a:rPr lang="en-US" sz="2400">
                <a:solidFill>
                  <a:schemeClr val="accent6"/>
                </a:solidFill>
                <a:latin typeface="Arial"/>
                <a:ea typeface="+mn-lt"/>
                <a:cs typeface="+mn-lt"/>
              </a:rPr>
              <a:t> as </a:t>
            </a:r>
            <a:r>
              <a:rPr lang="en-US" sz="2400" err="1">
                <a:solidFill>
                  <a:schemeClr val="accent6"/>
                </a:solidFill>
                <a:latin typeface="Arial"/>
                <a:ea typeface="+mn-lt"/>
                <a:cs typeface="+mn-lt"/>
              </a:rPr>
              <a:t>informações</a:t>
            </a:r>
            <a:r>
              <a:rPr lang="en-US" sz="2400">
                <a:solidFill>
                  <a:schemeClr val="accent6"/>
                </a:solidFill>
                <a:latin typeface="Arial"/>
                <a:ea typeface="+mn-lt"/>
                <a:cs typeface="+mn-lt"/>
              </a:rPr>
              <a:t>, </a:t>
            </a:r>
            <a:r>
              <a:rPr lang="en-US" sz="2400" err="1">
                <a:solidFill>
                  <a:schemeClr val="accent6"/>
                </a:solidFill>
                <a:latin typeface="Arial"/>
                <a:ea typeface="+mn-lt"/>
                <a:cs typeface="+mn-lt"/>
              </a:rPr>
              <a:t>assinar</a:t>
            </a:r>
            <a:r>
              <a:rPr lang="en-US" sz="2400">
                <a:solidFill>
                  <a:schemeClr val="accent6"/>
                </a:solidFill>
                <a:latin typeface="Arial"/>
                <a:ea typeface="+mn-lt"/>
                <a:cs typeface="+mn-lt"/>
              </a:rPr>
              <a:t> </a:t>
            </a:r>
            <a:r>
              <a:rPr lang="en-US" sz="2400" err="1">
                <a:solidFill>
                  <a:schemeClr val="accent6"/>
                </a:solidFill>
                <a:latin typeface="Arial"/>
                <a:ea typeface="+mn-lt"/>
                <a:cs typeface="+mn-lt"/>
              </a:rPr>
              <a:t>digitalmente</a:t>
            </a:r>
            <a:r>
              <a:rPr lang="en-US" sz="2400">
                <a:solidFill>
                  <a:schemeClr val="accent6"/>
                </a:solidFill>
                <a:latin typeface="Arial"/>
                <a:ea typeface="+mn-lt"/>
                <a:cs typeface="+mn-lt"/>
              </a:rPr>
              <a:t> </a:t>
            </a:r>
            <a:r>
              <a:rPr lang="en-US" sz="2400" err="1">
                <a:solidFill>
                  <a:schemeClr val="accent6"/>
                </a:solidFill>
                <a:latin typeface="Arial"/>
                <a:ea typeface="+mn-lt"/>
                <a:cs typeface="+mn-lt"/>
              </a:rPr>
              <a:t>ou</a:t>
            </a:r>
            <a:r>
              <a:rPr lang="en-US" sz="2400">
                <a:solidFill>
                  <a:schemeClr val="accent6"/>
                </a:solidFill>
                <a:latin typeface="Arial"/>
                <a:ea typeface="+mn-lt"/>
                <a:cs typeface="+mn-lt"/>
              </a:rPr>
              <a:t> </a:t>
            </a:r>
            <a:r>
              <a:rPr lang="en-US" sz="2400" err="1">
                <a:solidFill>
                  <a:schemeClr val="accent6"/>
                </a:solidFill>
                <a:latin typeface="Arial"/>
                <a:ea typeface="+mn-lt"/>
                <a:cs typeface="+mn-lt"/>
              </a:rPr>
              <a:t>apontar</a:t>
            </a:r>
            <a:r>
              <a:rPr lang="en-US" sz="2400">
                <a:solidFill>
                  <a:schemeClr val="accent6"/>
                </a:solidFill>
                <a:latin typeface="Arial"/>
                <a:ea typeface="+mn-lt"/>
                <a:cs typeface="+mn-lt"/>
              </a:rPr>
              <a:t> </a:t>
            </a:r>
            <a:r>
              <a:rPr lang="en-US" sz="2400" err="1">
                <a:solidFill>
                  <a:schemeClr val="accent6"/>
                </a:solidFill>
                <a:latin typeface="Arial"/>
                <a:ea typeface="+mn-lt"/>
                <a:cs typeface="+mn-lt"/>
              </a:rPr>
              <a:t>inconsistências</a:t>
            </a:r>
            <a:r>
              <a:rPr lang="en-US" sz="2400">
                <a:solidFill>
                  <a:schemeClr val="accent6"/>
                </a:solidFill>
                <a:latin typeface="Arial"/>
                <a:ea typeface="+mn-lt"/>
                <a:cs typeface="+mn-lt"/>
              </a:rPr>
              <a:t> para </a:t>
            </a:r>
            <a:r>
              <a:rPr lang="en-US" sz="2400" err="1">
                <a:solidFill>
                  <a:schemeClr val="accent6"/>
                </a:solidFill>
                <a:latin typeface="Arial"/>
                <a:ea typeface="+mn-lt"/>
                <a:cs typeface="+mn-lt"/>
              </a:rPr>
              <a:t>correção</a:t>
            </a:r>
            <a:r>
              <a:rPr lang="en-US" sz="2400">
                <a:solidFill>
                  <a:schemeClr val="accent6"/>
                </a:solidFill>
                <a:latin typeface="Arial"/>
                <a:ea typeface="+mn-lt"/>
                <a:cs typeface="+mn-lt"/>
              </a:rPr>
              <a:t>.</a:t>
            </a:r>
            <a:endParaRPr lang="pt-BR" sz="2400">
              <a:solidFill>
                <a:schemeClr val="accent6"/>
              </a:solidFill>
              <a:latin typeface="Arial"/>
            </a:endParaRPr>
          </a:p>
        </p:txBody>
      </p:sp>
      <p:sp>
        <p:nvSpPr>
          <p:cNvPr id="5" name="CaixaDeTexto 4">
            <a:extLst>
              <a:ext uri="{FF2B5EF4-FFF2-40B4-BE49-F238E27FC236}">
                <a16:creationId xmlns:a16="http://schemas.microsoft.com/office/drawing/2014/main" id="{6E2DBCDB-FB8F-9094-39E5-DECA85BFDA3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11</a:t>
            </a:r>
          </a:p>
        </p:txBody>
      </p:sp>
      <p:pic>
        <p:nvPicPr>
          <p:cNvPr id="7" name="Imagem 6">
            <a:extLst>
              <a:ext uri="{FF2B5EF4-FFF2-40B4-BE49-F238E27FC236}">
                <a16:creationId xmlns:a16="http://schemas.microsoft.com/office/drawing/2014/main" id="{0D69B00C-3AAE-88BE-5DB9-FBD8ABC97A30}"/>
              </a:ext>
            </a:extLst>
          </p:cNvPr>
          <p:cNvPicPr>
            <a:picLocks noChangeAspect="1"/>
          </p:cNvPicPr>
          <p:nvPr/>
        </p:nvPicPr>
        <p:blipFill>
          <a:blip r:embed="rId2"/>
          <a:stretch>
            <a:fillRect/>
          </a:stretch>
        </p:blipFill>
        <p:spPr>
          <a:xfrm>
            <a:off x="6282768" y="2195612"/>
            <a:ext cx="5236887" cy="3639205"/>
          </a:xfrm>
          <a:prstGeom prst="rect">
            <a:avLst/>
          </a:prstGeom>
        </p:spPr>
      </p:pic>
      <p:pic>
        <p:nvPicPr>
          <p:cNvPr id="16" name="Imagem 15" descr="Mão segurando um celular&#10;&#10;O conteúdo gerado por IA pode estar incorreto.">
            <a:extLst>
              <a:ext uri="{FF2B5EF4-FFF2-40B4-BE49-F238E27FC236}">
                <a16:creationId xmlns:a16="http://schemas.microsoft.com/office/drawing/2014/main" id="{EAECED5D-672B-CE17-E511-50A654817FBB}"/>
              </a:ext>
            </a:extLst>
          </p:cNvPr>
          <p:cNvPicPr>
            <a:picLocks noChangeAspect="1"/>
          </p:cNvPicPr>
          <p:nvPr/>
        </p:nvPicPr>
        <p:blipFill>
          <a:blip r:embed="rId3"/>
          <a:stretch>
            <a:fillRect/>
          </a:stretch>
        </p:blipFill>
        <p:spPr>
          <a:xfrm>
            <a:off x="12073890" y="2171241"/>
            <a:ext cx="5714048" cy="3794200"/>
          </a:xfrm>
          <a:prstGeom prst="rect">
            <a:avLst/>
          </a:prstGeom>
        </p:spPr>
      </p:pic>
      <p:pic>
        <p:nvPicPr>
          <p:cNvPr id="19" name="Imagem 18" descr="Interface gráfica do usuário&#10;&#10;O conteúdo gerado por IA pode estar incorreto.">
            <a:extLst>
              <a:ext uri="{FF2B5EF4-FFF2-40B4-BE49-F238E27FC236}">
                <a16:creationId xmlns:a16="http://schemas.microsoft.com/office/drawing/2014/main" id="{2B01EE3F-9561-5E61-2D82-1DB596F5482A}"/>
              </a:ext>
            </a:extLst>
          </p:cNvPr>
          <p:cNvPicPr>
            <a:picLocks noChangeAspect="1"/>
          </p:cNvPicPr>
          <p:nvPr/>
        </p:nvPicPr>
        <p:blipFill>
          <a:blip r:embed="rId4"/>
          <a:stretch>
            <a:fillRect/>
          </a:stretch>
        </p:blipFill>
        <p:spPr>
          <a:xfrm>
            <a:off x="1143000" y="2034974"/>
            <a:ext cx="3931920" cy="3779520"/>
          </a:xfrm>
          <a:prstGeom prst="rect">
            <a:avLst/>
          </a:prstGeom>
        </p:spPr>
      </p:pic>
    </p:spTree>
    <p:extLst>
      <p:ext uri="{BB962C8B-B14F-4D97-AF65-F5344CB8AC3E}">
        <p14:creationId xmlns:p14="http://schemas.microsoft.com/office/powerpoint/2010/main" val="419548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8" name="TextBox 8"/>
          <p:cNvSpPr txBox="1"/>
          <p:nvPr/>
        </p:nvSpPr>
        <p:spPr>
          <a:xfrm>
            <a:off x="3607974" y="1216221"/>
            <a:ext cx="11079083" cy="791198"/>
          </a:xfrm>
          <a:prstGeom prst="rect">
            <a:avLst/>
          </a:prstGeom>
        </p:spPr>
        <p:txBody>
          <a:bodyPr lIns="0" tIns="0" rIns="0" bIns="0" rtlCol="0" anchor="t">
            <a:spAutoFit/>
          </a:bodyPr>
          <a:lstStyle/>
          <a:p>
            <a:pPr algn="ctr">
              <a:lnSpc>
                <a:spcPts val="6240"/>
              </a:lnSpc>
              <a:spcBef>
                <a:spcPct val="0"/>
              </a:spcBef>
            </a:pPr>
            <a:r>
              <a:rPr lang="en-US" sz="5200" b="1" err="1">
                <a:solidFill>
                  <a:schemeClr val="bg1"/>
                </a:solidFill>
                <a:latin typeface="Arial"/>
                <a:cs typeface="Arial"/>
              </a:rPr>
              <a:t>Requisitos</a:t>
            </a:r>
            <a:r>
              <a:rPr lang="en-US" sz="5200" b="1">
                <a:solidFill>
                  <a:schemeClr val="bg1"/>
                </a:solidFill>
                <a:latin typeface="Arial"/>
                <a:cs typeface="Arial"/>
              </a:rPr>
              <a:t> </a:t>
            </a:r>
            <a:r>
              <a:rPr lang="en-US" sz="5200" b="1" err="1">
                <a:solidFill>
                  <a:schemeClr val="bg1"/>
                </a:solidFill>
                <a:latin typeface="Arial"/>
                <a:cs typeface="Arial"/>
              </a:rPr>
              <a:t>Não</a:t>
            </a:r>
            <a:r>
              <a:rPr lang="en-US" sz="5200" b="1">
                <a:solidFill>
                  <a:schemeClr val="bg1"/>
                </a:solidFill>
                <a:latin typeface="Arial"/>
                <a:cs typeface="Arial"/>
              </a:rPr>
              <a:t> </a:t>
            </a:r>
            <a:r>
              <a:rPr lang="en-US" sz="5200" b="1" err="1">
                <a:solidFill>
                  <a:schemeClr val="bg1"/>
                </a:solidFill>
                <a:latin typeface="Arial"/>
                <a:cs typeface="Arial"/>
              </a:rPr>
              <a:t>Funcionais</a:t>
            </a:r>
            <a:r>
              <a:rPr lang="en-US" sz="5200" b="1">
                <a:solidFill>
                  <a:schemeClr val="accent6"/>
                </a:solidFill>
                <a:latin typeface="Arial"/>
                <a:cs typeface="Arial"/>
              </a:rPr>
              <a:t> </a:t>
            </a:r>
            <a:endParaRPr lang="pt-BR">
              <a:solidFill>
                <a:schemeClr val="accent6"/>
              </a:solidFill>
              <a:ea typeface="Calibri"/>
              <a:cs typeface="Calibri"/>
            </a:endParaRPr>
          </a:p>
        </p:txBody>
      </p:sp>
      <p:sp>
        <p:nvSpPr>
          <p:cNvPr id="9" name="TextBox 9"/>
          <p:cNvSpPr txBox="1"/>
          <p:nvPr/>
        </p:nvSpPr>
        <p:spPr>
          <a:xfrm>
            <a:off x="2046593" y="6417529"/>
            <a:ext cx="3118074" cy="346249"/>
          </a:xfrm>
          <a:prstGeom prst="rect">
            <a:avLst/>
          </a:prstGeom>
        </p:spPr>
        <p:txBody>
          <a:bodyPr wrap="square" lIns="0" tIns="0" rIns="0" bIns="0" rtlCol="0" anchor="t">
            <a:spAutoFit/>
          </a:bodyPr>
          <a:lstStyle/>
          <a:p>
            <a:pPr marL="0" lvl="0" indent="0">
              <a:lnSpc>
                <a:spcPts val="2699"/>
              </a:lnSpc>
              <a:spcBef>
                <a:spcPct val="0"/>
              </a:spcBef>
            </a:pPr>
            <a:r>
              <a:rPr lang="en-US" sz="2800" b="1">
                <a:solidFill>
                  <a:schemeClr val="bg1"/>
                </a:solidFill>
                <a:latin typeface="Arial"/>
                <a:ea typeface="Articulat Medium"/>
                <a:cs typeface="Articulat Medium"/>
              </a:rPr>
              <a:t>SEGURANÇA</a:t>
            </a:r>
            <a:endParaRPr lang="pt-BR" sz="2800">
              <a:solidFill>
                <a:schemeClr val="bg1"/>
              </a:solidFill>
              <a:latin typeface="Arial"/>
              <a:ea typeface="Calibri"/>
              <a:cs typeface="Calibri"/>
            </a:endParaRPr>
          </a:p>
        </p:txBody>
      </p:sp>
      <p:sp>
        <p:nvSpPr>
          <p:cNvPr id="10" name="TextBox 10"/>
          <p:cNvSpPr txBox="1"/>
          <p:nvPr/>
        </p:nvSpPr>
        <p:spPr>
          <a:xfrm>
            <a:off x="6579001" y="6417529"/>
            <a:ext cx="6897818" cy="346249"/>
          </a:xfrm>
          <a:prstGeom prst="rect">
            <a:avLst/>
          </a:prstGeom>
        </p:spPr>
        <p:txBody>
          <a:bodyPr wrap="square" lIns="0" tIns="0" rIns="0" bIns="0" rtlCol="0" anchor="t">
            <a:spAutoFit/>
          </a:bodyPr>
          <a:lstStyle/>
          <a:p>
            <a:pPr>
              <a:lnSpc>
                <a:spcPts val="2699"/>
              </a:lnSpc>
              <a:spcBef>
                <a:spcPct val="0"/>
              </a:spcBef>
            </a:pPr>
            <a:r>
              <a:rPr lang="en-US" sz="2800" b="1">
                <a:solidFill>
                  <a:schemeClr val="bg1"/>
                </a:solidFill>
                <a:latin typeface="Arial"/>
                <a:ea typeface="Articulat Medium"/>
                <a:cs typeface="Articulat Medium"/>
              </a:rPr>
              <a:t>INTERFACE RESPONSIV</a:t>
            </a:r>
            <a:r>
              <a:rPr lang="en-US" sz="2650" b="1">
                <a:solidFill>
                  <a:schemeClr val="bg1"/>
                </a:solidFill>
                <a:latin typeface="Articulat"/>
                <a:ea typeface="Articulat Medium"/>
                <a:cs typeface="Articulat Medium"/>
              </a:rPr>
              <a:t>A</a:t>
            </a:r>
            <a:endParaRPr lang="pt-BR">
              <a:solidFill>
                <a:schemeClr val="bg1"/>
              </a:solidFill>
              <a:latin typeface="Articulat"/>
            </a:endParaRPr>
          </a:p>
        </p:txBody>
      </p:sp>
      <p:sp>
        <p:nvSpPr>
          <p:cNvPr id="11" name="TextBox 11"/>
          <p:cNvSpPr txBox="1"/>
          <p:nvPr/>
        </p:nvSpPr>
        <p:spPr>
          <a:xfrm>
            <a:off x="13243828" y="6417529"/>
            <a:ext cx="2880701" cy="692497"/>
          </a:xfrm>
          <a:prstGeom prst="rect">
            <a:avLst/>
          </a:prstGeom>
        </p:spPr>
        <p:txBody>
          <a:bodyPr wrap="square" lIns="0" tIns="0" rIns="0" bIns="0" rtlCol="0" anchor="t">
            <a:spAutoFit/>
          </a:bodyPr>
          <a:lstStyle/>
          <a:p>
            <a:pPr marL="0" lvl="0" indent="0">
              <a:lnSpc>
                <a:spcPts val="2699"/>
              </a:lnSpc>
              <a:spcBef>
                <a:spcPct val="0"/>
              </a:spcBef>
            </a:pPr>
            <a:r>
              <a:rPr lang="en-US" sz="2650" b="1">
                <a:solidFill>
                  <a:schemeClr val="bg1"/>
                </a:solidFill>
                <a:latin typeface="Articulat Medium"/>
                <a:ea typeface="Articulat Medium"/>
                <a:cs typeface="Articulat Medium"/>
              </a:rPr>
              <a:t>DOCUMENTAÇÃO</a:t>
            </a:r>
            <a:endParaRPr lang="pt-BR">
              <a:solidFill>
                <a:schemeClr val="bg1"/>
              </a:solidFill>
              <a:ea typeface="Calibri"/>
              <a:cs typeface="Calibri"/>
            </a:endParaRPr>
          </a:p>
          <a:p>
            <a:pPr>
              <a:lnSpc>
                <a:spcPts val="2699"/>
              </a:lnSpc>
              <a:spcBef>
                <a:spcPct val="0"/>
              </a:spcBef>
            </a:pPr>
            <a:endParaRPr lang="en-US" sz="2650" b="1">
              <a:solidFill>
                <a:srgbClr val="F79646"/>
              </a:solidFill>
              <a:latin typeface="Articulat Medium"/>
              <a:ea typeface="Articulat Medium"/>
              <a:cs typeface="Articulat Medium"/>
            </a:endParaRPr>
          </a:p>
        </p:txBody>
      </p:sp>
      <p:sp>
        <p:nvSpPr>
          <p:cNvPr id="12" name="TextBox 12"/>
          <p:cNvSpPr txBox="1"/>
          <p:nvPr/>
        </p:nvSpPr>
        <p:spPr>
          <a:xfrm>
            <a:off x="906261" y="6958210"/>
            <a:ext cx="5087654" cy="1194238"/>
          </a:xfrm>
          <a:prstGeom prst="rect">
            <a:avLst/>
          </a:prstGeom>
        </p:spPr>
        <p:txBody>
          <a:bodyPr wrap="square" lIns="0" tIns="0" rIns="0" bIns="0" rtlCol="0" anchor="t">
            <a:spAutoFit/>
          </a:bodyPr>
          <a:lstStyle/>
          <a:p>
            <a:pPr>
              <a:lnSpc>
                <a:spcPts val="3219"/>
              </a:lnSpc>
            </a:pPr>
            <a:r>
              <a:rPr lang="en-US" sz="2400" err="1">
                <a:solidFill>
                  <a:schemeClr val="accent6"/>
                </a:solidFill>
                <a:latin typeface="Arial"/>
                <a:ea typeface="+mn-lt"/>
                <a:cs typeface="+mn-lt"/>
                <a:sym typeface="Articulat"/>
              </a:rPr>
              <a:t>Mecanismos</a:t>
            </a:r>
            <a:r>
              <a:rPr lang="en-US" sz="2400">
                <a:solidFill>
                  <a:schemeClr val="accent6"/>
                </a:solidFill>
                <a:latin typeface="Arial"/>
                <a:ea typeface="+mn-lt"/>
                <a:cs typeface="+mn-lt"/>
                <a:sym typeface="Articulat"/>
              </a:rPr>
              <a:t> de </a:t>
            </a:r>
            <a:r>
              <a:rPr lang="en-US" sz="2400" err="1">
                <a:solidFill>
                  <a:schemeClr val="accent6"/>
                </a:solidFill>
                <a:latin typeface="Arial"/>
                <a:ea typeface="+mn-lt"/>
                <a:cs typeface="+mn-lt"/>
                <a:sym typeface="Articulat"/>
              </a:rPr>
              <a:t>proteção</a:t>
            </a:r>
            <a:r>
              <a:rPr lang="en-US" sz="2400">
                <a:solidFill>
                  <a:schemeClr val="accent6"/>
                </a:solidFill>
                <a:latin typeface="Arial"/>
                <a:ea typeface="+mn-lt"/>
                <a:cs typeface="+mn-lt"/>
                <a:sym typeface="Articulat"/>
              </a:rPr>
              <a:t> de dados, </a:t>
            </a:r>
            <a:r>
              <a:rPr lang="en-US" sz="2400" err="1">
                <a:solidFill>
                  <a:schemeClr val="accent6"/>
                </a:solidFill>
                <a:latin typeface="Arial"/>
                <a:ea typeface="+mn-lt"/>
                <a:cs typeface="+mn-lt"/>
                <a:sym typeface="Articulat"/>
              </a:rPr>
              <a:t>garantindo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integridade</a:t>
            </a:r>
            <a:r>
              <a:rPr lang="en-US" sz="2400">
                <a:solidFill>
                  <a:schemeClr val="accent6"/>
                </a:solidFill>
                <a:latin typeface="Arial"/>
                <a:ea typeface="+mn-lt"/>
                <a:cs typeface="+mn-lt"/>
                <a:sym typeface="Articulat"/>
              </a:rPr>
              <a:t> das </a:t>
            </a:r>
            <a:r>
              <a:rPr lang="en-US" sz="2400" err="1">
                <a:solidFill>
                  <a:schemeClr val="accent6"/>
                </a:solidFill>
                <a:latin typeface="Arial"/>
                <a:ea typeface="+mn-lt"/>
                <a:cs typeface="+mn-lt"/>
                <a:sym typeface="Articulat"/>
              </a:rPr>
              <a:t>informações</a:t>
            </a:r>
            <a:r>
              <a:rPr lang="en-US" sz="2400">
                <a:solidFill>
                  <a:schemeClr val="accent6"/>
                </a:solidFill>
                <a:latin typeface="Arial"/>
                <a:ea typeface="+mn-lt"/>
                <a:cs typeface="+mn-lt"/>
                <a:sym typeface="Articulat"/>
              </a:rPr>
              <a:t> dos </a:t>
            </a:r>
            <a:r>
              <a:rPr lang="en-US" sz="2400" err="1">
                <a:solidFill>
                  <a:schemeClr val="accent6"/>
                </a:solidFill>
                <a:latin typeface="Arial"/>
                <a:ea typeface="+mn-lt"/>
                <a:cs typeface="+mn-lt"/>
                <a:sym typeface="Articulat"/>
              </a:rPr>
              <a:t>usuários</a:t>
            </a:r>
            <a:r>
              <a:rPr lang="en-US" sz="2400" u="none" strike="noStrike">
                <a:solidFill>
                  <a:schemeClr val="accent6"/>
                </a:solidFill>
                <a:latin typeface="Arial"/>
                <a:ea typeface="+mn-lt"/>
                <a:cs typeface="+mn-lt"/>
                <a:sym typeface="Articulat"/>
              </a:rPr>
              <a:t>.</a:t>
            </a:r>
            <a:endParaRPr lang="pt-BR" sz="2400">
              <a:solidFill>
                <a:schemeClr val="accent6"/>
              </a:solidFill>
              <a:latin typeface="Arial"/>
              <a:ea typeface="+mn-lt"/>
              <a:cs typeface="+mn-lt"/>
            </a:endParaRPr>
          </a:p>
        </p:txBody>
      </p:sp>
      <p:sp>
        <p:nvSpPr>
          <p:cNvPr id="13" name="TextBox 13"/>
          <p:cNvSpPr txBox="1"/>
          <p:nvPr/>
        </p:nvSpPr>
        <p:spPr>
          <a:xfrm>
            <a:off x="6581158" y="6958210"/>
            <a:ext cx="4472548" cy="783869"/>
          </a:xfrm>
          <a:prstGeom prst="rect">
            <a:avLst/>
          </a:prstGeom>
        </p:spPr>
        <p:txBody>
          <a:bodyPr wrap="square" lIns="0" tIns="0" rIns="0" bIns="0" rtlCol="0" anchor="t">
            <a:spAutoFit/>
          </a:bodyPr>
          <a:lstStyle/>
          <a:p>
            <a:pPr>
              <a:lnSpc>
                <a:spcPts val="3219"/>
              </a:lnSpc>
              <a:spcBef>
                <a:spcPct val="0"/>
              </a:spcBef>
            </a:pPr>
            <a:r>
              <a:rPr lang="en-US" sz="2400">
                <a:solidFill>
                  <a:schemeClr val="accent6"/>
                </a:solidFill>
                <a:latin typeface="Arial"/>
                <a:ea typeface="+mn-lt"/>
                <a:cs typeface="+mn-lt"/>
                <a:sym typeface="Articulat"/>
              </a:rPr>
              <a:t>Design </a:t>
            </a:r>
            <a:r>
              <a:rPr lang="en-US" sz="2400" err="1">
                <a:solidFill>
                  <a:schemeClr val="accent6"/>
                </a:solidFill>
                <a:latin typeface="Arial"/>
                <a:ea typeface="+mn-lt"/>
                <a:cs typeface="+mn-lt"/>
                <a:sym typeface="Articulat"/>
              </a:rPr>
              <a:t>adaptável</a:t>
            </a:r>
            <a:r>
              <a:rPr lang="en-US" sz="2400">
                <a:solidFill>
                  <a:schemeClr val="accent6"/>
                </a:solidFill>
                <a:latin typeface="Arial"/>
                <a:ea typeface="+mn-lt"/>
                <a:cs typeface="+mn-lt"/>
                <a:sym typeface="Articulat"/>
              </a:rPr>
              <a:t> para </a:t>
            </a:r>
            <a:r>
              <a:rPr lang="en-US" sz="2400" err="1">
                <a:solidFill>
                  <a:schemeClr val="accent6"/>
                </a:solidFill>
                <a:latin typeface="Arial"/>
                <a:ea typeface="+mn-lt"/>
                <a:cs typeface="+mn-lt"/>
                <a:sym typeface="Articulat"/>
              </a:rPr>
              <a:t>diferentes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dispositivos</a:t>
            </a:r>
            <a:r>
              <a:rPr lang="en-US" sz="2400">
                <a:solidFill>
                  <a:schemeClr val="accent6"/>
                </a:solidFill>
                <a:latin typeface="Arial"/>
                <a:ea typeface="+mn-lt"/>
                <a:cs typeface="+mn-lt"/>
                <a:sym typeface="Articulat"/>
              </a:rPr>
              <a:t>.</a:t>
            </a:r>
            <a:endParaRPr lang="en-US" sz="2400" err="1">
              <a:solidFill>
                <a:schemeClr val="accent6"/>
              </a:solidFill>
              <a:latin typeface="Arial"/>
              <a:ea typeface="+mn-lt"/>
              <a:cs typeface="+mn-lt"/>
            </a:endParaRPr>
          </a:p>
        </p:txBody>
      </p:sp>
      <p:sp>
        <p:nvSpPr>
          <p:cNvPr id="14" name="TextBox 14"/>
          <p:cNvSpPr txBox="1"/>
          <p:nvPr/>
        </p:nvSpPr>
        <p:spPr>
          <a:xfrm>
            <a:off x="12273087" y="6958210"/>
            <a:ext cx="4832199" cy="783869"/>
          </a:xfrm>
          <a:prstGeom prst="rect">
            <a:avLst/>
          </a:prstGeom>
        </p:spPr>
        <p:txBody>
          <a:bodyPr lIns="0" tIns="0" rIns="0" bIns="0" rtlCol="0" anchor="t">
            <a:spAutoFit/>
          </a:bodyPr>
          <a:lstStyle/>
          <a:p>
            <a:pPr>
              <a:lnSpc>
                <a:spcPts val="3219"/>
              </a:lnSpc>
              <a:spcBef>
                <a:spcPct val="0"/>
              </a:spcBef>
            </a:pPr>
            <a:r>
              <a:rPr lang="en-US" sz="2400" err="1">
                <a:solidFill>
                  <a:schemeClr val="accent6"/>
                </a:solidFill>
                <a:latin typeface="Arial"/>
                <a:ea typeface="+mn-lt"/>
                <a:cs typeface="+mn-lt"/>
                <a:sym typeface="Articulat"/>
              </a:rPr>
              <a:t>Manutenção</a:t>
            </a:r>
            <a:r>
              <a:rPr lang="en-US" sz="2400">
                <a:solidFill>
                  <a:schemeClr val="accent6"/>
                </a:solidFill>
                <a:latin typeface="Arial"/>
                <a:ea typeface="+mn-lt"/>
                <a:cs typeface="+mn-lt"/>
                <a:sym typeface="Articulat"/>
              </a:rPr>
              <a:t> </a:t>
            </a:r>
            <a:r>
              <a:rPr lang="en-US" sz="2400" u="none" strike="noStrike">
                <a:solidFill>
                  <a:schemeClr val="accent6"/>
                </a:solidFill>
                <a:latin typeface="Arial"/>
                <a:ea typeface="+mn-lt"/>
                <a:cs typeface="+mn-lt"/>
                <a:sym typeface="Articulat"/>
              </a:rPr>
              <a:t>de </a:t>
            </a:r>
            <a:r>
              <a:rPr lang="en-US" sz="2400" err="1">
                <a:solidFill>
                  <a:schemeClr val="accent6"/>
                </a:solidFill>
                <a:latin typeface="Arial"/>
                <a:ea typeface="+mn-lt"/>
                <a:cs typeface="+mn-lt"/>
                <a:sym typeface="Articulat"/>
              </a:rPr>
              <a:t>registros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técnicos</a:t>
            </a:r>
            <a:r>
              <a:rPr lang="en-US" sz="2400">
                <a:solidFill>
                  <a:schemeClr val="accent6"/>
                </a:solidFill>
                <a:latin typeface="Arial"/>
                <a:ea typeface="+mn-lt"/>
                <a:cs typeface="+mn-lt"/>
                <a:sym typeface="Articulat"/>
              </a:rPr>
              <a:t> e </a:t>
            </a:r>
            <a:r>
              <a:rPr lang="en-US" sz="2400" err="1">
                <a:solidFill>
                  <a:schemeClr val="accent6"/>
                </a:solidFill>
                <a:latin typeface="Arial"/>
                <a:ea typeface="+mn-lt"/>
                <a:cs typeface="+mn-lt"/>
                <a:sym typeface="Articulat"/>
              </a:rPr>
              <a:t>operacionais</a:t>
            </a:r>
            <a:r>
              <a:rPr lang="en-US" sz="2400">
                <a:solidFill>
                  <a:schemeClr val="accent6"/>
                </a:solidFill>
                <a:latin typeface="Arial"/>
                <a:ea typeface="+mn-lt"/>
                <a:cs typeface="+mn-lt"/>
                <a:sym typeface="Articulat"/>
              </a:rPr>
              <a:t> claros e </a:t>
            </a:r>
            <a:r>
              <a:rPr lang="en-US" sz="2400" err="1">
                <a:solidFill>
                  <a:schemeClr val="accent6"/>
                </a:solidFill>
                <a:latin typeface="Arial"/>
                <a:ea typeface="+mn-lt"/>
                <a:cs typeface="+mn-lt"/>
                <a:sym typeface="Articulat"/>
              </a:rPr>
              <a:t>organizados</a:t>
            </a:r>
            <a:r>
              <a:rPr lang="en-US" sz="2400">
                <a:solidFill>
                  <a:schemeClr val="accent6"/>
                </a:solidFill>
                <a:latin typeface="Arial"/>
                <a:ea typeface="+mn-lt"/>
                <a:cs typeface="+mn-lt"/>
                <a:sym typeface="Articulat"/>
              </a:rPr>
              <a:t>.</a:t>
            </a:r>
            <a:endParaRPr lang="en-US" sz="2400">
              <a:solidFill>
                <a:schemeClr val="accent6"/>
              </a:solidFill>
              <a:latin typeface="Arial"/>
              <a:ea typeface="+mn-lt"/>
              <a:cs typeface="+mn-lt"/>
            </a:endParaRPr>
          </a:p>
        </p:txBody>
      </p:sp>
      <p:pic>
        <p:nvPicPr>
          <p:cNvPr id="16" name="Imagem 15" descr="Interface gráfica do usuário&#10;&#10;O conteúdo gerado por IA pode estar incorreto.">
            <a:extLst>
              <a:ext uri="{FF2B5EF4-FFF2-40B4-BE49-F238E27FC236}">
                <a16:creationId xmlns:a16="http://schemas.microsoft.com/office/drawing/2014/main" id="{10640FB8-819F-BF99-829A-64C21E6A4DA3}"/>
              </a:ext>
            </a:extLst>
          </p:cNvPr>
          <p:cNvPicPr>
            <a:picLocks noChangeAspect="1"/>
          </p:cNvPicPr>
          <p:nvPr/>
        </p:nvPicPr>
        <p:blipFill>
          <a:blip r:embed="rId2"/>
          <a:stretch>
            <a:fillRect/>
          </a:stretch>
        </p:blipFill>
        <p:spPr>
          <a:xfrm>
            <a:off x="904968" y="2745291"/>
            <a:ext cx="5099360" cy="3291004"/>
          </a:xfrm>
          <a:prstGeom prst="rect">
            <a:avLst/>
          </a:prstGeom>
        </p:spPr>
      </p:pic>
      <p:pic>
        <p:nvPicPr>
          <p:cNvPr id="19" name="Imagem 18" descr="Mastering GUI Testing for Network Product Quality at DSS">
            <a:extLst>
              <a:ext uri="{FF2B5EF4-FFF2-40B4-BE49-F238E27FC236}">
                <a16:creationId xmlns:a16="http://schemas.microsoft.com/office/drawing/2014/main" id="{FC98106D-6DA4-1BFE-98CA-9D261402D56F}"/>
              </a:ext>
            </a:extLst>
          </p:cNvPr>
          <p:cNvPicPr>
            <a:picLocks noChangeAspect="1"/>
          </p:cNvPicPr>
          <p:nvPr/>
        </p:nvPicPr>
        <p:blipFill>
          <a:blip r:embed="rId3"/>
          <a:stretch>
            <a:fillRect/>
          </a:stretch>
        </p:blipFill>
        <p:spPr>
          <a:xfrm>
            <a:off x="6408978" y="2744082"/>
            <a:ext cx="4820115" cy="3293421"/>
          </a:xfrm>
          <a:prstGeom prst="rect">
            <a:avLst/>
          </a:prstGeom>
        </p:spPr>
      </p:pic>
      <p:pic>
        <p:nvPicPr>
          <p:cNvPr id="20" name="Imagem 19">
            <a:extLst>
              <a:ext uri="{FF2B5EF4-FFF2-40B4-BE49-F238E27FC236}">
                <a16:creationId xmlns:a16="http://schemas.microsoft.com/office/drawing/2014/main" id="{B65D8E7A-E13C-7F80-091B-F28CFD467E9B}"/>
              </a:ext>
            </a:extLst>
          </p:cNvPr>
          <p:cNvPicPr>
            <a:picLocks noChangeAspect="1"/>
          </p:cNvPicPr>
          <p:nvPr/>
        </p:nvPicPr>
        <p:blipFill>
          <a:blip r:embed="rId4"/>
          <a:stretch>
            <a:fillRect/>
          </a:stretch>
        </p:blipFill>
        <p:spPr>
          <a:xfrm>
            <a:off x="12228056" y="2744479"/>
            <a:ext cx="4832195" cy="3292630"/>
          </a:xfrm>
          <a:prstGeom prst="rect">
            <a:avLst/>
          </a:prstGeom>
        </p:spPr>
      </p:pic>
      <p:sp>
        <p:nvSpPr>
          <p:cNvPr id="4" name="CaixaDeTexto 3">
            <a:extLst>
              <a:ext uri="{FF2B5EF4-FFF2-40B4-BE49-F238E27FC236}">
                <a16:creationId xmlns:a16="http://schemas.microsoft.com/office/drawing/2014/main" id="{D0295C3E-8A11-F450-F638-9CF0150D1403}"/>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8FE1BEA-07E3-D1A7-5CFD-73070990B92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5E294107-0F3A-3825-0E05-5A0D560D549B}"/>
              </a:ext>
            </a:extLst>
          </p:cNvPr>
          <p:cNvSpPr txBox="1"/>
          <p:nvPr/>
        </p:nvSpPr>
        <p:spPr>
          <a:xfrm>
            <a:off x="1222672" y="1995889"/>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ial"/>
                <a:cs typeface="Arial"/>
              </a:rPr>
              <a:t>Diagrama</a:t>
            </a:r>
            <a:r>
              <a:rPr lang="en-US" sz="5200" b="1">
                <a:solidFill>
                  <a:schemeClr val="bg1"/>
                </a:solidFill>
                <a:latin typeface="Arial"/>
                <a:cs typeface="Arial"/>
              </a:rPr>
              <a:t> de </a:t>
            </a:r>
            <a:endParaRPr lang="pt-BR" sz="5200" b="1">
              <a:solidFill>
                <a:schemeClr val="bg1"/>
              </a:solidFill>
              <a:latin typeface="Arial"/>
              <a:cs typeface="Arial"/>
            </a:endParaRPr>
          </a:p>
          <a:p>
            <a:pPr>
              <a:lnSpc>
                <a:spcPts val="6240"/>
              </a:lnSpc>
              <a:spcBef>
                <a:spcPct val="0"/>
              </a:spcBef>
            </a:pPr>
            <a:r>
              <a:rPr lang="en-US" sz="5200" b="1">
                <a:solidFill>
                  <a:schemeClr val="bg1"/>
                </a:solidFill>
                <a:latin typeface="Arial"/>
                <a:cs typeface="Arial"/>
              </a:rPr>
              <a:t>Caso de </a:t>
            </a:r>
            <a:r>
              <a:rPr lang="en-US" sz="5200" b="1" err="1">
                <a:solidFill>
                  <a:schemeClr val="bg1"/>
                </a:solidFill>
                <a:latin typeface="Arial"/>
                <a:cs typeface="Arial"/>
              </a:rPr>
              <a:t>Uso</a:t>
            </a:r>
            <a:endParaRPr lang="en-US" sz="5200" b="1">
              <a:solidFill>
                <a:schemeClr val="bg1"/>
              </a:solidFill>
              <a:latin typeface="Arial"/>
              <a:cs typeface="Arial"/>
            </a:endParaRPr>
          </a:p>
        </p:txBody>
      </p:sp>
      <p:sp>
        <p:nvSpPr>
          <p:cNvPr id="18" name="CaixaDeTexto 17">
            <a:extLst>
              <a:ext uri="{FF2B5EF4-FFF2-40B4-BE49-F238E27FC236}">
                <a16:creationId xmlns:a16="http://schemas.microsoft.com/office/drawing/2014/main" id="{BB1EF6A4-01AB-660F-258F-75754A946013}"/>
              </a:ext>
            </a:extLst>
          </p:cNvPr>
          <p:cNvSpPr txBox="1"/>
          <p:nvPr/>
        </p:nvSpPr>
        <p:spPr>
          <a:xfrm>
            <a:off x="1222452" y="4012347"/>
            <a:ext cx="6427118" cy="5018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ct val="0"/>
              </a:spcBef>
            </a:pPr>
            <a:r>
              <a:rPr lang="en-US" sz="2400">
                <a:solidFill>
                  <a:schemeClr val="bg1"/>
                </a:solidFill>
                <a:latin typeface="Arial"/>
                <a:cs typeface="Arial"/>
              </a:rPr>
              <a:t>É a </a:t>
            </a:r>
            <a:r>
              <a:rPr lang="en-US" sz="2400" err="1">
                <a:solidFill>
                  <a:schemeClr val="bg1"/>
                </a:solidFill>
                <a:latin typeface="Arial"/>
                <a:cs typeface="Arial"/>
              </a:rPr>
              <a:t>representação</a:t>
            </a:r>
            <a:r>
              <a:rPr lang="en-US" sz="2400">
                <a:solidFill>
                  <a:schemeClr val="bg1"/>
                </a:solidFill>
                <a:latin typeface="Arial"/>
                <a:cs typeface="Arial"/>
              </a:rPr>
              <a:t> </a:t>
            </a:r>
            <a:r>
              <a:rPr lang="en-US" sz="2400" err="1">
                <a:solidFill>
                  <a:schemeClr val="bg1"/>
                </a:solidFill>
                <a:latin typeface="Arial"/>
                <a:cs typeface="Arial"/>
              </a:rPr>
              <a:t>gráfica</a:t>
            </a:r>
            <a:r>
              <a:rPr lang="en-US" sz="2400">
                <a:solidFill>
                  <a:schemeClr val="bg1"/>
                </a:solidFill>
                <a:latin typeface="Arial"/>
                <a:cs typeface="Arial"/>
              </a:rPr>
              <a:t> que </a:t>
            </a:r>
            <a:r>
              <a:rPr lang="en-US" sz="2400" err="1">
                <a:solidFill>
                  <a:schemeClr val="bg1"/>
                </a:solidFill>
                <a:latin typeface="Arial"/>
                <a:cs typeface="Arial"/>
              </a:rPr>
              <a:t>descreve</a:t>
            </a:r>
            <a:r>
              <a:rPr lang="en-US" sz="2400">
                <a:solidFill>
                  <a:schemeClr val="bg1"/>
                </a:solidFill>
                <a:latin typeface="Arial"/>
                <a:cs typeface="Arial"/>
              </a:rPr>
              <a:t> as </a:t>
            </a:r>
            <a:r>
              <a:rPr lang="en-US" sz="2400" err="1">
                <a:solidFill>
                  <a:schemeClr val="bg1"/>
                </a:solidFill>
                <a:latin typeface="Arial"/>
                <a:cs typeface="Arial"/>
              </a:rPr>
              <a:t>interações</a:t>
            </a:r>
            <a:r>
              <a:rPr lang="en-US" sz="2400">
                <a:solidFill>
                  <a:schemeClr val="bg1"/>
                </a:solidFill>
                <a:latin typeface="Arial"/>
                <a:cs typeface="Arial"/>
              </a:rPr>
              <a:t> entre </a:t>
            </a:r>
            <a:r>
              <a:rPr lang="en-US" sz="2400" err="1">
                <a:solidFill>
                  <a:schemeClr val="bg1"/>
                </a:solidFill>
                <a:latin typeface="Arial"/>
                <a:cs typeface="Arial"/>
              </a:rPr>
              <a:t>os</a:t>
            </a:r>
            <a:r>
              <a:rPr lang="en-US" sz="2400">
                <a:solidFill>
                  <a:schemeClr val="bg1"/>
                </a:solidFill>
                <a:latin typeface="Arial"/>
                <a:cs typeface="Arial"/>
              </a:rPr>
              <a:t> </a:t>
            </a:r>
            <a:r>
              <a:rPr lang="en-US" sz="2400" b="1" err="1">
                <a:solidFill>
                  <a:schemeClr val="bg1"/>
                </a:solidFill>
                <a:latin typeface="Arial"/>
                <a:cs typeface="Arial"/>
              </a:rPr>
              <a:t>atores</a:t>
            </a:r>
            <a:r>
              <a:rPr lang="en-US" sz="2400">
                <a:solidFill>
                  <a:schemeClr val="bg1"/>
                </a:solidFill>
                <a:latin typeface="Arial"/>
                <a:cs typeface="Arial"/>
              </a:rPr>
              <a:t> e o </a:t>
            </a:r>
            <a:r>
              <a:rPr lang="en-US" sz="2400" b="1" err="1">
                <a:solidFill>
                  <a:schemeClr val="bg1"/>
                </a:solidFill>
                <a:latin typeface="Arial"/>
                <a:cs typeface="Arial"/>
              </a:rPr>
              <a:t>sistema</a:t>
            </a:r>
            <a:r>
              <a:rPr lang="en-US" sz="2400">
                <a:solidFill>
                  <a:schemeClr val="bg1"/>
                </a:solidFill>
                <a:latin typeface="Arial"/>
                <a:cs typeface="Arial"/>
              </a:rPr>
              <a:t>.</a:t>
            </a:r>
            <a:endParaRPr lang="pt-BR" sz="2400">
              <a:solidFill>
                <a:schemeClr val="bg1"/>
              </a:solidFill>
              <a:latin typeface="Calibri"/>
              <a:ea typeface="Calibri"/>
              <a:cs typeface="Calibri"/>
            </a:endParaRPr>
          </a:p>
          <a:p>
            <a:pPr>
              <a:lnSpc>
                <a:spcPct val="150000"/>
              </a:lnSpc>
              <a:spcBef>
                <a:spcPct val="0"/>
              </a:spcBef>
            </a:pPr>
            <a:endParaRPr lang="en-US" sz="2400">
              <a:solidFill>
                <a:schemeClr val="bg1"/>
              </a:solidFill>
              <a:latin typeface="Arial"/>
              <a:cs typeface="Arial"/>
            </a:endParaRPr>
          </a:p>
          <a:p>
            <a:pPr>
              <a:lnSpc>
                <a:spcPct val="150000"/>
              </a:lnSpc>
              <a:spcBef>
                <a:spcPct val="0"/>
              </a:spcBef>
            </a:pPr>
            <a:r>
              <a:rPr lang="en-US" sz="2400" b="1" err="1">
                <a:solidFill>
                  <a:schemeClr val="bg1"/>
                </a:solidFill>
                <a:latin typeface="Arial"/>
                <a:cs typeface="Arial"/>
              </a:rPr>
              <a:t>Elementos</a:t>
            </a:r>
            <a:r>
              <a:rPr lang="en-US" sz="2400" b="1">
                <a:solidFill>
                  <a:schemeClr val="bg1"/>
                </a:solidFill>
                <a:latin typeface="Arial"/>
                <a:cs typeface="Arial"/>
              </a:rPr>
              <a:t> </a:t>
            </a:r>
            <a:r>
              <a:rPr lang="en-US" sz="2400" b="1" err="1">
                <a:solidFill>
                  <a:schemeClr val="bg1"/>
                </a:solidFill>
                <a:latin typeface="Arial"/>
                <a:cs typeface="Arial"/>
              </a:rPr>
              <a:t>Principais</a:t>
            </a:r>
            <a:r>
              <a:rPr lang="en-US" sz="2400" b="1">
                <a:solidFill>
                  <a:schemeClr val="bg1"/>
                </a:solidFill>
                <a:latin typeface="Arial"/>
                <a:cs typeface="Arial"/>
              </a:rPr>
              <a:t>:</a:t>
            </a:r>
          </a:p>
          <a:p>
            <a:pPr marL="342900" indent="-342900">
              <a:lnSpc>
                <a:spcPct val="150000"/>
              </a:lnSpc>
              <a:spcBef>
                <a:spcPct val="0"/>
              </a:spcBef>
              <a:buFont typeface="Arial,Sans-Serif"/>
              <a:buChar char="•"/>
            </a:pPr>
            <a:r>
              <a:rPr lang="en-US" sz="2400" b="1">
                <a:solidFill>
                  <a:schemeClr val="bg1"/>
                </a:solidFill>
                <a:latin typeface="Arial"/>
                <a:ea typeface="Calibri"/>
                <a:cs typeface="Arial"/>
              </a:rPr>
              <a:t>Sistema </a:t>
            </a: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Atores</a:t>
            </a:r>
            <a:r>
              <a:rPr lang="en-US" sz="2400" b="1">
                <a:solidFill>
                  <a:schemeClr val="bg1"/>
                </a:solidFill>
                <a:latin typeface="Arial"/>
                <a:ea typeface="Calibri"/>
                <a:cs typeface="Arial"/>
              </a:rPr>
              <a:t> </a:t>
            </a:r>
            <a:endParaRPr lang="en-US" b="1">
              <a:solidFill>
                <a:schemeClr val="bg1"/>
              </a:solidFill>
              <a:ea typeface="Calibri"/>
              <a:cs typeface="Calibri"/>
            </a:endParaRPr>
          </a:p>
          <a:p>
            <a:pPr marL="342900" indent="-342900">
              <a:lnSpc>
                <a:spcPct val="150000"/>
              </a:lnSpc>
              <a:spcBef>
                <a:spcPct val="0"/>
              </a:spcBef>
              <a:buFont typeface="Arial,Sans-Serif"/>
              <a:buChar char="•"/>
            </a:pPr>
            <a:r>
              <a:rPr lang="en-US" sz="2400" b="1">
                <a:solidFill>
                  <a:schemeClr val="bg1"/>
                </a:solidFill>
                <a:latin typeface="Arial"/>
                <a:ea typeface="Calibri"/>
                <a:cs typeface="Arial"/>
              </a:rPr>
              <a:t>Caso de </a:t>
            </a:r>
            <a:r>
              <a:rPr lang="en-US" sz="2400" b="1" err="1">
                <a:solidFill>
                  <a:schemeClr val="bg1"/>
                </a:solidFill>
                <a:latin typeface="Arial"/>
                <a:ea typeface="Calibri"/>
                <a:cs typeface="Arial"/>
              </a:rPr>
              <a:t>Uso</a:t>
            </a:r>
            <a:r>
              <a:rPr lang="en-US" sz="2400" b="1">
                <a:solidFill>
                  <a:schemeClr val="bg1"/>
                </a:solidFill>
                <a:latin typeface="Arial"/>
                <a:ea typeface="Calibri"/>
                <a:cs typeface="Arial"/>
              </a:rPr>
              <a:t> </a:t>
            </a: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Associações</a:t>
            </a:r>
            <a:endParaRPr lang="en-US" sz="2400" b="1">
              <a:solidFill>
                <a:schemeClr val="bg1"/>
              </a:solidFill>
              <a:latin typeface="Arial"/>
              <a:ea typeface="Calibri"/>
              <a:cs typeface="Arial"/>
            </a:endParaRP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Relacionamentos</a:t>
            </a:r>
            <a:endParaRPr lang="en-US" b="1" err="1">
              <a:solidFill>
                <a:schemeClr val="bg1"/>
              </a:solidFill>
            </a:endParaRPr>
          </a:p>
        </p:txBody>
      </p:sp>
      <p:grpSp>
        <p:nvGrpSpPr>
          <p:cNvPr id="9" name="Group 10">
            <a:extLst>
              <a:ext uri="{FF2B5EF4-FFF2-40B4-BE49-F238E27FC236}">
                <a16:creationId xmlns:a16="http://schemas.microsoft.com/office/drawing/2014/main" id="{A6078752-4F28-A3A4-1584-607C7B11FAD9}"/>
              </a:ext>
            </a:extLst>
          </p:cNvPr>
          <p:cNvGrpSpPr/>
          <p:nvPr/>
        </p:nvGrpSpPr>
        <p:grpSpPr>
          <a:xfrm>
            <a:off x="-88273" y="-159265"/>
            <a:ext cx="857250" cy="10482262"/>
            <a:chOff x="0" y="-47625"/>
            <a:chExt cx="812800" cy="2921646"/>
          </a:xfrm>
        </p:grpSpPr>
        <p:sp>
          <p:nvSpPr>
            <p:cNvPr id="7" name="Freeform 11">
              <a:extLst>
                <a:ext uri="{FF2B5EF4-FFF2-40B4-BE49-F238E27FC236}">
                  <a16:creationId xmlns:a16="http://schemas.microsoft.com/office/drawing/2014/main" id="{C9721158-C679-F9B0-D8CF-1B733BFC8CB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9D9EF2F-AAB2-5E01-6A4B-B70E4AEDE98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86EDCDCF-0663-6C5E-E566-7B1AC4AC064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13</a:t>
            </a:r>
          </a:p>
        </p:txBody>
      </p:sp>
      <p:grpSp>
        <p:nvGrpSpPr>
          <p:cNvPr id="24" name="Group 2" hidden="1">
            <a:extLst>
              <a:ext uri="{FF2B5EF4-FFF2-40B4-BE49-F238E27FC236}">
                <a16:creationId xmlns:a16="http://schemas.microsoft.com/office/drawing/2014/main" id="{27BA7233-5A2F-2FA7-8BD5-F3C47E34165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246258B-7C1D-59DD-76C5-FC88E70944E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4546B09-717E-DA10-0040-955AAFB9962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7C9C242-826E-DFAF-0F85-B49A8E2D2D59}"/>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9093DA8-851C-0F4B-DFA0-77474DDD248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DD0DD35-F0CF-5EFA-ECC7-9D74E88CBE4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CAEF437D-A4F9-3622-2C59-2A1CC0B52E1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7502AD2-5B1E-683F-5CC6-3D2B06E2B46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159BEB2-3667-5EFA-4671-CF017249F3E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DD771363-F015-437D-33CD-DEED3BCADD52}"/>
              </a:ext>
            </a:extLst>
          </p:cNvPr>
          <p:cNvGrpSpPr/>
          <p:nvPr/>
        </p:nvGrpSpPr>
        <p:grpSpPr>
          <a:xfrm flipH="1">
            <a:off x="60319" y="9476225"/>
            <a:ext cx="17638054" cy="203082"/>
            <a:chOff x="3980" y="-6653507"/>
            <a:chExt cx="813795" cy="6220605"/>
          </a:xfrm>
        </p:grpSpPr>
        <p:sp>
          <p:nvSpPr>
            <p:cNvPr id="35" name="Freeform 11">
              <a:extLst>
                <a:ext uri="{FF2B5EF4-FFF2-40B4-BE49-F238E27FC236}">
                  <a16:creationId xmlns:a16="http://schemas.microsoft.com/office/drawing/2014/main" id="{69D47097-6583-2C86-1DA4-364E975D0E9E}"/>
                </a:ext>
              </a:extLst>
            </p:cNvPr>
            <p:cNvSpPr/>
            <p:nvPr/>
          </p:nvSpPr>
          <p:spPr>
            <a:xfrm>
              <a:off x="3980" y="-3302935"/>
              <a:ext cx="812800" cy="2870033"/>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965CFC75-FCB4-14ED-19ED-B3A7E659F806}"/>
                </a:ext>
              </a:extLst>
            </p:cNvPr>
            <p:cNvSpPr txBox="1"/>
            <p:nvPr/>
          </p:nvSpPr>
          <p:spPr>
            <a:xfrm>
              <a:off x="4975" y="-6653507"/>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pic>
        <p:nvPicPr>
          <p:cNvPr id="10" name="Imagem 9" descr="Diagrama&#10;&#10;O conteúdo gerado por IA pode estar incorreto.">
            <a:extLst>
              <a:ext uri="{FF2B5EF4-FFF2-40B4-BE49-F238E27FC236}">
                <a16:creationId xmlns:a16="http://schemas.microsoft.com/office/drawing/2014/main" id="{38F064D3-6DD1-3244-CECF-25D9FB784854}"/>
              </a:ext>
            </a:extLst>
          </p:cNvPr>
          <p:cNvPicPr>
            <a:picLocks noChangeAspect="1"/>
          </p:cNvPicPr>
          <p:nvPr/>
        </p:nvPicPr>
        <p:blipFill>
          <a:blip r:embed="rId2"/>
          <a:stretch>
            <a:fillRect/>
          </a:stretch>
        </p:blipFill>
        <p:spPr>
          <a:xfrm>
            <a:off x="7663702" y="1224867"/>
            <a:ext cx="9573189" cy="7456501"/>
          </a:xfrm>
          <a:prstGeom prst="rect">
            <a:avLst/>
          </a:prstGeom>
        </p:spPr>
      </p:pic>
      <p:sp>
        <p:nvSpPr>
          <p:cNvPr id="12" name="CaixaDeTexto 11">
            <a:extLst>
              <a:ext uri="{FF2B5EF4-FFF2-40B4-BE49-F238E27FC236}">
                <a16:creationId xmlns:a16="http://schemas.microsoft.com/office/drawing/2014/main" id="{328FF231-56DF-03EE-2071-5C89A1A67206}"/>
              </a:ext>
            </a:extLst>
          </p:cNvPr>
          <p:cNvSpPr txBox="1"/>
          <p:nvPr/>
        </p:nvSpPr>
        <p:spPr>
          <a:xfrm>
            <a:off x="10865673" y="8682955"/>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Tree>
    <p:extLst>
      <p:ext uri="{BB962C8B-B14F-4D97-AF65-F5344CB8AC3E}">
        <p14:creationId xmlns:p14="http://schemas.microsoft.com/office/powerpoint/2010/main" val="314668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79A9A17D-BD9D-C21C-D913-CB10403703E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A9CAA7F-CB2D-079E-2FB8-C2B2042EEBD9}"/>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a:solidFill>
                  <a:schemeClr val="bg1"/>
                </a:solidFill>
                <a:latin typeface="Articulat Medium"/>
              </a:rPr>
              <a:t>Caso de </a:t>
            </a:r>
            <a:r>
              <a:rPr lang="en-US" sz="5200" b="1" err="1">
                <a:solidFill>
                  <a:schemeClr val="bg1"/>
                </a:solidFill>
                <a:latin typeface="Articulat Medium"/>
              </a:rPr>
              <a:t>Uso</a:t>
            </a:r>
            <a:endParaRPr lang="en-US" sz="5200" b="1">
              <a:solidFill>
                <a:schemeClr val="bg1"/>
              </a:solidFill>
              <a:latin typeface="Articulat Medium"/>
            </a:endParaRPr>
          </a:p>
        </p:txBody>
      </p:sp>
      <p:sp>
        <p:nvSpPr>
          <p:cNvPr id="18" name="CaixaDeTexto 17">
            <a:extLst>
              <a:ext uri="{FF2B5EF4-FFF2-40B4-BE49-F238E27FC236}">
                <a16:creationId xmlns:a16="http://schemas.microsoft.com/office/drawing/2014/main" id="{9A09AEC7-A50A-0B38-433B-D1091E4C76F4}"/>
              </a:ext>
            </a:extLst>
          </p:cNvPr>
          <p:cNvSpPr txBox="1"/>
          <p:nvPr/>
        </p:nvSpPr>
        <p:spPr>
          <a:xfrm>
            <a:off x="971550" y="5071714"/>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ea typeface="Calibri"/>
                <a:cs typeface="Arial"/>
              </a:rPr>
              <a:t>Tela </a:t>
            </a:r>
            <a:r>
              <a:rPr lang="en-US" sz="4000" b="1" err="1">
                <a:solidFill>
                  <a:schemeClr val="accent6"/>
                </a:solidFill>
                <a:latin typeface="Arial"/>
                <a:ea typeface="Calibri"/>
                <a:cs typeface="Arial"/>
              </a:rPr>
              <a:t>Inicial</a:t>
            </a:r>
            <a:r>
              <a:rPr lang="en-US" sz="4000" b="1">
                <a:solidFill>
                  <a:schemeClr val="accent6"/>
                </a:solidFill>
                <a:latin typeface="Arial"/>
                <a:ea typeface="Calibri"/>
                <a:cs typeface="Arial"/>
              </a:rPr>
              <a:t> </a:t>
            </a:r>
            <a:endParaRPr lang="pt-BR">
              <a:solidFill>
                <a:schemeClr val="accent6"/>
              </a:solidFill>
              <a:ea typeface="Calibri"/>
              <a:cs typeface="Calibri"/>
            </a:endParaRPr>
          </a:p>
        </p:txBody>
      </p:sp>
      <p:grpSp>
        <p:nvGrpSpPr>
          <p:cNvPr id="9" name="Group 10">
            <a:extLst>
              <a:ext uri="{FF2B5EF4-FFF2-40B4-BE49-F238E27FC236}">
                <a16:creationId xmlns:a16="http://schemas.microsoft.com/office/drawing/2014/main" id="{41A2551D-DDC7-8D98-637D-D1E400CDA6E4}"/>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092E0F5A-8875-C01B-D834-B72692A30CF2}"/>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78A6E0FB-AB0A-BF63-4BC0-48C91A6ED7DF}"/>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325CE3F-1EE9-A3F4-3736-E372286A8DB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14</a:t>
            </a:r>
          </a:p>
        </p:txBody>
      </p:sp>
      <p:grpSp>
        <p:nvGrpSpPr>
          <p:cNvPr id="24" name="Group 2" hidden="1">
            <a:extLst>
              <a:ext uri="{FF2B5EF4-FFF2-40B4-BE49-F238E27FC236}">
                <a16:creationId xmlns:a16="http://schemas.microsoft.com/office/drawing/2014/main" id="{8F974DB0-D79D-3F44-B1A0-EB3CDBF71808}"/>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81BFBE3-9014-46B3-E766-AF030EE2515C}"/>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20DCAD4E-56DC-A225-F85C-6762B9C57756}"/>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9FD51D56-640E-6F37-E218-B2A665A91B32}"/>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C3F2072-3B2B-9F0D-588F-C5EE6D6BF0D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CF916FD-D6E0-C6DF-9057-31EEC70171C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7C2FFFD-A160-5ECA-7041-9F161334858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0EBA580-12E7-57A1-2832-34E903C546F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0AA8D656-D489-1A54-2BF6-08A1AE70366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5AC5FB3F-C0FC-0E51-F9A3-12DE34CD2BA0}"/>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C5412A5B-F5D8-0E95-1617-FD96F1283D2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4704884-C491-D4BB-5977-369592F93C4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85AF578B-512F-521E-17A6-BDAD9F8CD345}"/>
              </a:ext>
            </a:extLst>
          </p:cNvPr>
          <p:cNvSpPr txBox="1"/>
          <p:nvPr/>
        </p:nvSpPr>
        <p:spPr>
          <a:xfrm>
            <a:off x="10627076" y="8262253"/>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a:extLst>
              <a:ext uri="{FF2B5EF4-FFF2-40B4-BE49-F238E27FC236}">
                <a16:creationId xmlns:a16="http://schemas.microsoft.com/office/drawing/2014/main" id="{FE0EDE51-A353-A8DC-A3BA-F7AB2DC9B620}"/>
              </a:ext>
            </a:extLst>
          </p:cNvPr>
          <p:cNvPicPr>
            <a:picLocks noChangeAspect="1"/>
          </p:cNvPicPr>
          <p:nvPr/>
        </p:nvPicPr>
        <p:blipFill>
          <a:blip r:embed="rId2"/>
          <a:stretch>
            <a:fillRect/>
          </a:stretch>
        </p:blipFill>
        <p:spPr>
          <a:xfrm>
            <a:off x="6963314" y="1429020"/>
            <a:ext cx="10054806" cy="6631018"/>
          </a:xfrm>
          <a:prstGeom prst="rect">
            <a:avLst/>
          </a:prstGeom>
        </p:spPr>
      </p:pic>
    </p:spTree>
    <p:extLst>
      <p:ext uri="{BB962C8B-B14F-4D97-AF65-F5344CB8AC3E}">
        <p14:creationId xmlns:p14="http://schemas.microsoft.com/office/powerpoint/2010/main" val="149874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7E56897-B161-EB81-9A1F-F19CA93C79B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ED6B1518-27A5-8AFF-055D-FE5259DA0587}"/>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a:solidFill>
                  <a:schemeClr val="bg1"/>
                </a:solidFill>
                <a:latin typeface="Articulat Medium"/>
              </a:rPr>
              <a:t>Caso de </a:t>
            </a:r>
            <a:r>
              <a:rPr lang="en-US" sz="5200" b="1" err="1">
                <a:solidFill>
                  <a:schemeClr val="bg1"/>
                </a:solidFill>
                <a:latin typeface="Articulat Medium"/>
              </a:rPr>
              <a:t>Uso</a:t>
            </a:r>
            <a:endParaRPr lang="en-US" sz="5200" b="1">
              <a:solidFill>
                <a:schemeClr val="bg1"/>
              </a:solidFill>
              <a:latin typeface="Articulat Medium"/>
            </a:endParaRPr>
          </a:p>
        </p:txBody>
      </p:sp>
      <p:sp>
        <p:nvSpPr>
          <p:cNvPr id="18" name="CaixaDeTexto 17">
            <a:extLst>
              <a:ext uri="{FF2B5EF4-FFF2-40B4-BE49-F238E27FC236}">
                <a16:creationId xmlns:a16="http://schemas.microsoft.com/office/drawing/2014/main" id="{024ED970-C4FC-0D5A-5450-474AC9474080}"/>
              </a:ext>
            </a:extLst>
          </p:cNvPr>
          <p:cNvSpPr txBox="1"/>
          <p:nvPr/>
        </p:nvSpPr>
        <p:spPr>
          <a:xfrm>
            <a:off x="1079380" y="5071714"/>
            <a:ext cx="530122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Listar</a:t>
            </a:r>
            <a:r>
              <a:rPr lang="en-US" sz="4000" b="1">
                <a:solidFill>
                  <a:schemeClr val="accent6"/>
                </a:solidFill>
                <a:latin typeface="Arial"/>
                <a:cs typeface="Arial"/>
              </a:rPr>
              <a:t>, </a:t>
            </a:r>
            <a:r>
              <a:rPr lang="en-US" sz="4000" b="1" err="1">
                <a:solidFill>
                  <a:schemeClr val="accent6"/>
                </a:solidFill>
                <a:latin typeface="Arial"/>
                <a:cs typeface="Arial"/>
              </a:rPr>
              <a:t>Editar</a:t>
            </a:r>
            <a:r>
              <a:rPr lang="en-US" sz="4000" b="1">
                <a:solidFill>
                  <a:schemeClr val="accent6"/>
                </a:solidFill>
                <a:latin typeface="Arial"/>
                <a:cs typeface="Arial"/>
              </a:rPr>
              <a:t> </a:t>
            </a:r>
            <a:r>
              <a:rPr lang="en-US" sz="4000" b="1" err="1">
                <a:solidFill>
                  <a:schemeClr val="accent6"/>
                </a:solidFill>
                <a:latin typeface="Arial"/>
                <a:cs typeface="Arial"/>
              </a:rPr>
              <a:t>Imóveis</a:t>
            </a:r>
            <a:r>
              <a:rPr lang="en-US" sz="4000" b="1">
                <a:solidFill>
                  <a:schemeClr val="accent6"/>
                </a:solidFill>
                <a:latin typeface="Arial"/>
                <a:cs typeface="Arial"/>
              </a:rPr>
              <a:t> ,</a:t>
            </a:r>
            <a:r>
              <a:rPr lang="en-US" sz="4000" b="1" err="1">
                <a:solidFill>
                  <a:schemeClr val="accent6"/>
                </a:solidFill>
                <a:latin typeface="Arial"/>
                <a:cs typeface="Arial"/>
              </a:rPr>
              <a:t>Alterar</a:t>
            </a:r>
            <a:r>
              <a:rPr lang="en-US" sz="4000" b="1">
                <a:solidFill>
                  <a:schemeClr val="accent6"/>
                </a:solidFill>
                <a:latin typeface="Arial"/>
                <a:cs typeface="Arial"/>
              </a:rPr>
              <a:t> Status e </a:t>
            </a:r>
            <a:r>
              <a:rPr lang="en-US" sz="4000" b="1" err="1">
                <a:solidFill>
                  <a:schemeClr val="accent6"/>
                </a:solidFill>
                <a:latin typeface="Arial"/>
                <a:cs typeface="Arial"/>
              </a:rPr>
              <a:t>Gerenciar</a:t>
            </a:r>
            <a:r>
              <a:rPr lang="en-US" sz="4000" b="1">
                <a:solidFill>
                  <a:schemeClr val="accent6"/>
                </a:solidFill>
                <a:latin typeface="Arial"/>
                <a:cs typeface="Arial"/>
              </a:rPr>
              <a:t> </a:t>
            </a:r>
            <a:r>
              <a:rPr lang="en-US" sz="4000" b="1" err="1">
                <a:solidFill>
                  <a:schemeClr val="accent6"/>
                </a:solidFill>
                <a:latin typeface="Arial"/>
                <a:cs typeface="Arial"/>
              </a:rPr>
              <a:t>Vistoria</a:t>
            </a:r>
            <a:endParaRPr lang="pt-BR" err="1">
              <a:solidFill>
                <a:schemeClr val="accent6"/>
              </a:solidFill>
              <a:latin typeface="Calibri"/>
              <a:ea typeface="Calibri"/>
              <a:cs typeface="Calibri"/>
            </a:endParaRPr>
          </a:p>
        </p:txBody>
      </p:sp>
      <p:grpSp>
        <p:nvGrpSpPr>
          <p:cNvPr id="9" name="Group 10">
            <a:extLst>
              <a:ext uri="{FF2B5EF4-FFF2-40B4-BE49-F238E27FC236}">
                <a16:creationId xmlns:a16="http://schemas.microsoft.com/office/drawing/2014/main" id="{6EAC42D5-2BA4-CCD2-652A-4ABA04E41E81}"/>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7AD9B38E-C930-A39C-EECD-809A90AC9E49}"/>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208683B-9359-DFB4-56F9-D89090BA8726}"/>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650CEBE0-2898-466E-D7CD-F35B589587AC}"/>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15</a:t>
            </a:r>
          </a:p>
        </p:txBody>
      </p:sp>
      <p:grpSp>
        <p:nvGrpSpPr>
          <p:cNvPr id="24" name="Group 2" hidden="1">
            <a:extLst>
              <a:ext uri="{FF2B5EF4-FFF2-40B4-BE49-F238E27FC236}">
                <a16:creationId xmlns:a16="http://schemas.microsoft.com/office/drawing/2014/main" id="{92A30515-6100-DF32-4B1F-6EF8E4AF93F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E63A068-16A4-8057-4FA0-CA6D6369FEA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7BA8B25D-C673-4250-3337-E75F2975FC86}"/>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663F09A8-6EEC-C4D5-AD18-09CEE863DE7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7D9EB4B6-6890-321A-F184-B6412879941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BD127BA-3A05-48BD-5196-32C26E01117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B6B0E1D0-3EC2-1B9B-ACA7-83DA423713B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0CB36D9D-5F62-FE20-5464-FAFDF8B23AA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B24B8A74-0F97-08A1-210C-D0A68DBC541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A098D5BE-3B74-1467-FA47-7FB95762B10B}"/>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691EE18F-ED81-1129-1A68-042B544F475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9F9F7081-F756-32DF-61F7-BA272BD6CB9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0CD87E9F-865D-ED65-CCAB-917E9E7B228E}"/>
              </a:ext>
            </a:extLst>
          </p:cNvPr>
          <p:cNvSpPr txBox="1"/>
          <p:nvPr/>
        </p:nvSpPr>
        <p:spPr>
          <a:xfrm>
            <a:off x="10564156" y="8486078"/>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4" name="Imagem 3" descr="Imagem">
            <a:extLst>
              <a:ext uri="{FF2B5EF4-FFF2-40B4-BE49-F238E27FC236}">
                <a16:creationId xmlns:a16="http://schemas.microsoft.com/office/drawing/2014/main" id="{21CEBFCB-42BA-B503-4321-9DCFFD64A112}"/>
              </a:ext>
            </a:extLst>
          </p:cNvPr>
          <p:cNvPicPr>
            <a:picLocks noChangeAspect="1"/>
          </p:cNvPicPr>
          <p:nvPr/>
        </p:nvPicPr>
        <p:blipFill>
          <a:blip r:embed="rId2"/>
          <a:stretch>
            <a:fillRect/>
          </a:stretch>
        </p:blipFill>
        <p:spPr>
          <a:xfrm>
            <a:off x="6663724" y="2927230"/>
            <a:ext cx="10955908" cy="4993257"/>
          </a:xfrm>
          <a:prstGeom prst="rect">
            <a:avLst/>
          </a:prstGeom>
        </p:spPr>
      </p:pic>
    </p:spTree>
    <p:extLst>
      <p:ext uri="{BB962C8B-B14F-4D97-AF65-F5344CB8AC3E}">
        <p14:creationId xmlns:p14="http://schemas.microsoft.com/office/powerpoint/2010/main" val="164534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5AB03AE6-ED53-32A9-2257-AAA3A307764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38DCC610-7BB9-441C-0901-8E5658F4B793}"/>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a:solidFill>
                  <a:schemeClr val="bg1"/>
                </a:solidFill>
                <a:latin typeface="Articulat Medium"/>
              </a:rPr>
              <a:t>Caso de </a:t>
            </a:r>
            <a:r>
              <a:rPr lang="en-US" sz="5200" b="1" err="1">
                <a:solidFill>
                  <a:schemeClr val="bg1"/>
                </a:solidFill>
                <a:latin typeface="Articulat Medium"/>
              </a:rPr>
              <a:t>Uso</a:t>
            </a:r>
          </a:p>
        </p:txBody>
      </p:sp>
      <p:sp>
        <p:nvSpPr>
          <p:cNvPr id="18" name="CaixaDeTexto 17">
            <a:extLst>
              <a:ext uri="{FF2B5EF4-FFF2-40B4-BE49-F238E27FC236}">
                <a16:creationId xmlns:a16="http://schemas.microsoft.com/office/drawing/2014/main" id="{F115BC14-3594-6DEB-2647-E362F5095991}"/>
              </a:ext>
            </a:extLst>
          </p:cNvPr>
          <p:cNvSpPr txBox="1"/>
          <p:nvPr/>
        </p:nvSpPr>
        <p:spPr>
          <a:xfrm>
            <a:off x="971550" y="5071714"/>
            <a:ext cx="59913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CRUD de </a:t>
            </a:r>
            <a:r>
              <a:rPr lang="en-US" sz="4000" b="1" err="1">
                <a:solidFill>
                  <a:schemeClr val="accent6"/>
                </a:solidFill>
                <a:latin typeface="Arial"/>
                <a:cs typeface="Arial"/>
              </a:rPr>
              <a:t>Imóvel</a:t>
            </a:r>
            <a:r>
              <a:rPr lang="en-US" sz="4000" b="1">
                <a:solidFill>
                  <a:schemeClr val="accent6"/>
                </a:solidFill>
                <a:latin typeface="Arial"/>
                <a:cs typeface="Arial"/>
              </a:rPr>
              <a:t> e </a:t>
            </a:r>
            <a:r>
              <a:rPr lang="en-US" sz="4000" b="1" err="1">
                <a:solidFill>
                  <a:schemeClr val="accent6"/>
                </a:solidFill>
                <a:latin typeface="Arial"/>
                <a:cs typeface="Arial"/>
              </a:rPr>
              <a:t>Funcionario</a:t>
            </a:r>
            <a:endParaRPr lang="pt-BR" err="1">
              <a:solidFill>
                <a:schemeClr val="accent6"/>
              </a:solidFill>
            </a:endParaRPr>
          </a:p>
        </p:txBody>
      </p:sp>
      <p:grpSp>
        <p:nvGrpSpPr>
          <p:cNvPr id="9" name="Group 10">
            <a:extLst>
              <a:ext uri="{FF2B5EF4-FFF2-40B4-BE49-F238E27FC236}">
                <a16:creationId xmlns:a16="http://schemas.microsoft.com/office/drawing/2014/main" id="{7CBFE0CB-C0E8-CFAE-FA27-50F3D252DF67}"/>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B138E56B-46A1-1700-83B4-5F96362EBAE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7B539AC1-9298-19C3-38C1-3EE163DF293D}"/>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964DEFDA-7E62-1271-578F-CC3909D85B3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16</a:t>
            </a:r>
          </a:p>
        </p:txBody>
      </p:sp>
      <p:grpSp>
        <p:nvGrpSpPr>
          <p:cNvPr id="24" name="Group 2" hidden="1">
            <a:extLst>
              <a:ext uri="{FF2B5EF4-FFF2-40B4-BE49-F238E27FC236}">
                <a16:creationId xmlns:a16="http://schemas.microsoft.com/office/drawing/2014/main" id="{EA81F72D-F2B8-38E6-4FB3-3A9B0DD98FD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64E03581-5FD8-47A2-A652-83D961BBE2B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3C4600A0-376D-BA86-E39F-C5DDC45DD9A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2F4E6DF-55A1-C940-2A5C-0F4D60635ADD}"/>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4C86A17E-F432-40C4-27FC-3AF49ADB95D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9973176-3B87-738B-2440-97838020BB0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48BDD41-EBF7-C664-44A5-FF9FC347E605}"/>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487AE0DE-204A-8D44-831B-858607D77E6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AA44E67-C84B-F046-970D-0C895FB2A14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F6D6A31F-00D7-D06C-49FE-EA3DA5514CFB}"/>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89C814DE-3916-C75D-C074-9E89A6F9AAE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4742535-143B-C6B0-8C9E-C17B98686E0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67514801-53BD-F631-56AD-18128227CDD5}"/>
              </a:ext>
            </a:extLst>
          </p:cNvPr>
          <p:cNvSpPr txBox="1"/>
          <p:nvPr/>
        </p:nvSpPr>
        <p:spPr>
          <a:xfrm>
            <a:off x="11093472" y="8667286"/>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a:extLst>
              <a:ext uri="{FF2B5EF4-FFF2-40B4-BE49-F238E27FC236}">
                <a16:creationId xmlns:a16="http://schemas.microsoft.com/office/drawing/2014/main" id="{F1E2BA5C-D8F1-7133-2AEB-E29E5D76002C}"/>
              </a:ext>
            </a:extLst>
          </p:cNvPr>
          <p:cNvPicPr>
            <a:picLocks noChangeAspect="1"/>
          </p:cNvPicPr>
          <p:nvPr/>
        </p:nvPicPr>
        <p:blipFill>
          <a:blip r:embed="rId2"/>
          <a:stretch>
            <a:fillRect/>
          </a:stretch>
        </p:blipFill>
        <p:spPr>
          <a:xfrm>
            <a:off x="7311785" y="1369892"/>
            <a:ext cx="10134241" cy="7180592"/>
          </a:xfrm>
          <a:prstGeom prst="rect">
            <a:avLst/>
          </a:prstGeom>
        </p:spPr>
      </p:pic>
    </p:spTree>
    <p:extLst>
      <p:ext uri="{BB962C8B-B14F-4D97-AF65-F5344CB8AC3E}">
        <p14:creationId xmlns:p14="http://schemas.microsoft.com/office/powerpoint/2010/main" val="3492027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2B0040F-39D3-D968-4255-38AAAD2D1B0D}"/>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2912858-FB4A-4AE5-4493-3BD726A30284}"/>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a:solidFill>
                  <a:schemeClr val="bg1"/>
                </a:solidFill>
                <a:latin typeface="Articulat Medium"/>
              </a:rPr>
              <a:t>Caso de </a:t>
            </a:r>
            <a:r>
              <a:rPr lang="en-US" sz="5200" b="1" err="1">
                <a:solidFill>
                  <a:schemeClr val="bg1"/>
                </a:solidFill>
                <a:latin typeface="Articulat Medium"/>
              </a:rPr>
              <a:t>Uso</a:t>
            </a:r>
            <a:endParaRPr lang="en-US" sz="5200" b="1">
              <a:solidFill>
                <a:schemeClr val="bg1"/>
              </a:solidFill>
              <a:latin typeface="Articulat Medium"/>
            </a:endParaRPr>
          </a:p>
        </p:txBody>
      </p:sp>
      <p:sp>
        <p:nvSpPr>
          <p:cNvPr id="18" name="CaixaDeTexto 17">
            <a:extLst>
              <a:ext uri="{FF2B5EF4-FFF2-40B4-BE49-F238E27FC236}">
                <a16:creationId xmlns:a16="http://schemas.microsoft.com/office/drawing/2014/main" id="{D1BC8E27-AD5D-9576-F96E-DE1FF7DCCBAD}"/>
              </a:ext>
            </a:extLst>
          </p:cNvPr>
          <p:cNvSpPr txBox="1"/>
          <p:nvPr/>
        </p:nvSpPr>
        <p:spPr>
          <a:xfrm>
            <a:off x="971550" y="5071714"/>
            <a:ext cx="59913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Iniciar</a:t>
            </a:r>
            <a:r>
              <a:rPr lang="en-US" sz="4000" b="1">
                <a:solidFill>
                  <a:schemeClr val="accent6"/>
                </a:solidFill>
                <a:latin typeface="Arial"/>
                <a:cs typeface="Arial"/>
              </a:rPr>
              <a:t> , </a:t>
            </a:r>
            <a:r>
              <a:rPr lang="en-US" sz="4000" b="1" err="1">
                <a:solidFill>
                  <a:schemeClr val="accent6"/>
                </a:solidFill>
                <a:latin typeface="Arial"/>
                <a:cs typeface="Arial"/>
              </a:rPr>
              <a:t>Finalizar</a:t>
            </a:r>
            <a:r>
              <a:rPr lang="en-US" sz="4000" b="1">
                <a:solidFill>
                  <a:schemeClr val="accent6"/>
                </a:solidFill>
                <a:latin typeface="Arial"/>
                <a:cs typeface="Arial"/>
              </a:rPr>
              <a:t> e </a:t>
            </a:r>
            <a:r>
              <a:rPr lang="en-US" sz="4000" b="1" err="1">
                <a:solidFill>
                  <a:schemeClr val="accent6"/>
                </a:solidFill>
                <a:latin typeface="Arial"/>
                <a:cs typeface="Arial"/>
              </a:rPr>
              <a:t>Reagendar</a:t>
            </a:r>
            <a:r>
              <a:rPr lang="en-US" sz="4000" b="1">
                <a:solidFill>
                  <a:schemeClr val="accent6"/>
                </a:solidFill>
                <a:latin typeface="Arial"/>
                <a:cs typeface="Arial"/>
              </a:rPr>
              <a:t> Vistoria</a:t>
            </a:r>
          </a:p>
        </p:txBody>
      </p:sp>
      <p:grpSp>
        <p:nvGrpSpPr>
          <p:cNvPr id="9" name="Group 10">
            <a:extLst>
              <a:ext uri="{FF2B5EF4-FFF2-40B4-BE49-F238E27FC236}">
                <a16:creationId xmlns:a16="http://schemas.microsoft.com/office/drawing/2014/main" id="{14EA0DB9-46D7-64A2-8B8C-ABD8C44D4EB5}"/>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7649D27-AEEE-6166-DD3C-2E3C6D9A94C3}"/>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920DE713-D536-F03B-2E9B-C1038129FB52}"/>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7600A4C-F6BE-9975-74C7-C4D2D636036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17</a:t>
            </a:r>
          </a:p>
        </p:txBody>
      </p:sp>
      <p:grpSp>
        <p:nvGrpSpPr>
          <p:cNvPr id="24" name="Group 2" hidden="1">
            <a:extLst>
              <a:ext uri="{FF2B5EF4-FFF2-40B4-BE49-F238E27FC236}">
                <a16:creationId xmlns:a16="http://schemas.microsoft.com/office/drawing/2014/main" id="{DEFE8D8D-AEF6-4CD2-52E3-AE9938FDFBF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C8D41629-0CF3-16F9-03AF-0BF68516E5AF}"/>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8A9407B-CBB2-094C-EDB1-D11D1BB1947E}"/>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355EAC72-7C14-9B2F-4D47-DE7531B76CB5}"/>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D46CB34-8692-5C01-CA1A-9624FD87CA1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92063E85-3793-F7AC-02A6-EF8A3CE7133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8BF1E199-64D4-D583-9629-4793ACD9D70F}"/>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183D73E-EFF5-C0AB-017C-BCB2D5F737E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5CC7831-BDB3-BF51-6B72-A92D85A5F67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E83F1F89-BE1A-BC50-B35B-E66AC02A6F58}"/>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76B72BFA-FA20-D0BF-C2EB-B55332DC50F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0854E6EF-1E82-5CD4-F7D1-CBC292A8CA7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AA822F01-809D-65EF-8230-534631553B55}"/>
              </a:ext>
            </a:extLst>
          </p:cNvPr>
          <p:cNvSpPr txBox="1"/>
          <p:nvPr/>
        </p:nvSpPr>
        <p:spPr>
          <a:xfrm>
            <a:off x="10266335" y="9021021"/>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a:extLst>
              <a:ext uri="{FF2B5EF4-FFF2-40B4-BE49-F238E27FC236}">
                <a16:creationId xmlns:a16="http://schemas.microsoft.com/office/drawing/2014/main" id="{902EADD7-72BD-E839-8D74-B36B93E5B1E4}"/>
              </a:ext>
            </a:extLst>
          </p:cNvPr>
          <p:cNvPicPr>
            <a:picLocks noChangeAspect="1"/>
          </p:cNvPicPr>
          <p:nvPr/>
        </p:nvPicPr>
        <p:blipFill>
          <a:blip r:embed="rId2"/>
          <a:stretch>
            <a:fillRect/>
          </a:stretch>
        </p:blipFill>
        <p:spPr>
          <a:xfrm>
            <a:off x="6741364" y="2577860"/>
            <a:ext cx="10735933" cy="5562601"/>
          </a:xfrm>
          <a:prstGeom prst="rect">
            <a:avLst/>
          </a:prstGeom>
        </p:spPr>
      </p:pic>
    </p:spTree>
    <p:extLst>
      <p:ext uri="{BB962C8B-B14F-4D97-AF65-F5344CB8AC3E}">
        <p14:creationId xmlns:p14="http://schemas.microsoft.com/office/powerpoint/2010/main" val="776690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BB02E406-9F8B-514A-5049-BD4CCC41257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935443C-D9E7-8685-EF29-1BBA34E4BD89}"/>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a:solidFill>
                  <a:schemeClr val="bg1"/>
                </a:solidFill>
                <a:latin typeface="Articulat Medium"/>
              </a:rPr>
              <a:t>Caso de </a:t>
            </a:r>
            <a:r>
              <a:rPr lang="en-US" sz="5200" b="1" err="1">
                <a:solidFill>
                  <a:schemeClr val="bg1"/>
                </a:solidFill>
                <a:latin typeface="Articulat Medium"/>
              </a:rPr>
              <a:t>Uso</a:t>
            </a:r>
          </a:p>
        </p:txBody>
      </p:sp>
      <p:sp>
        <p:nvSpPr>
          <p:cNvPr id="18" name="CaixaDeTexto 17">
            <a:extLst>
              <a:ext uri="{FF2B5EF4-FFF2-40B4-BE49-F238E27FC236}">
                <a16:creationId xmlns:a16="http://schemas.microsoft.com/office/drawing/2014/main" id="{DD7FDA40-6082-1CDC-10BD-9332947BB6F5}"/>
              </a:ext>
            </a:extLst>
          </p:cNvPr>
          <p:cNvSpPr txBox="1"/>
          <p:nvPr/>
        </p:nvSpPr>
        <p:spPr>
          <a:xfrm>
            <a:off x="971550" y="5071714"/>
            <a:ext cx="59913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Agendar</a:t>
            </a:r>
            <a:r>
              <a:rPr lang="en-US" sz="4000" b="1">
                <a:solidFill>
                  <a:schemeClr val="accent6"/>
                </a:solidFill>
                <a:latin typeface="Arial"/>
                <a:cs typeface="Arial"/>
              </a:rPr>
              <a:t> e Validar </a:t>
            </a:r>
            <a:r>
              <a:rPr lang="en-US" sz="4000" b="1" err="1">
                <a:solidFill>
                  <a:schemeClr val="accent6"/>
                </a:solidFill>
                <a:latin typeface="Arial"/>
                <a:cs typeface="Arial"/>
              </a:rPr>
              <a:t>Vistoria</a:t>
            </a:r>
            <a:endParaRPr lang="pt-BR" err="1">
              <a:solidFill>
                <a:schemeClr val="accent6"/>
              </a:solidFill>
              <a:ea typeface="Calibri"/>
              <a:cs typeface="Calibri"/>
            </a:endParaRPr>
          </a:p>
        </p:txBody>
      </p:sp>
      <p:grpSp>
        <p:nvGrpSpPr>
          <p:cNvPr id="9" name="Group 10">
            <a:extLst>
              <a:ext uri="{FF2B5EF4-FFF2-40B4-BE49-F238E27FC236}">
                <a16:creationId xmlns:a16="http://schemas.microsoft.com/office/drawing/2014/main" id="{DEE96051-7DC3-D37D-F077-749B7BAE16FA}"/>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06C3061F-D469-E58F-BE7E-744D5D38E07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68B7D453-325C-24EE-13A1-71DE319ED04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7DF20A6-E511-2925-4BFF-94576B972A4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18</a:t>
            </a:r>
          </a:p>
        </p:txBody>
      </p:sp>
      <p:grpSp>
        <p:nvGrpSpPr>
          <p:cNvPr id="24" name="Group 2" hidden="1">
            <a:extLst>
              <a:ext uri="{FF2B5EF4-FFF2-40B4-BE49-F238E27FC236}">
                <a16:creationId xmlns:a16="http://schemas.microsoft.com/office/drawing/2014/main" id="{E2B8CCD8-8200-8F94-A58A-D19F438A6D42}"/>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B2AA3283-256E-5FCC-FE4D-3D64CA4B3782}"/>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FE338274-1A4D-0BD6-8FAC-9357E28AE84E}"/>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FC40E84-318E-EB58-E4BC-1B3D8564477F}"/>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47FC66DF-4BFC-2B79-1AC1-403788DD3B8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70AC87EB-36F1-15DA-42E3-29FFE2F7780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A2870C54-86C3-3B3A-5870-5828DE6A46B8}"/>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36122B95-7DDB-8119-80B6-8F068DECAA6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59DD19D-F91F-AA45-2596-5159971F08B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791441D6-5417-B1A7-CCB8-6CB4133A121A}"/>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751D5A1C-071B-9F53-07FA-13378A89ADA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89CC5C17-00BA-E771-360C-9F6140DB71A1}"/>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C6585990-8778-B15E-E05D-963D07A9463B}"/>
              </a:ext>
            </a:extLst>
          </p:cNvPr>
          <p:cNvSpPr txBox="1"/>
          <p:nvPr/>
        </p:nvSpPr>
        <p:spPr>
          <a:xfrm>
            <a:off x="10214932" y="8832835"/>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a:extLst>
              <a:ext uri="{FF2B5EF4-FFF2-40B4-BE49-F238E27FC236}">
                <a16:creationId xmlns:a16="http://schemas.microsoft.com/office/drawing/2014/main" id="{8226C4FD-058A-A58A-48C0-DDB7A190F401}"/>
              </a:ext>
            </a:extLst>
          </p:cNvPr>
          <p:cNvPicPr>
            <a:picLocks noChangeAspect="1"/>
          </p:cNvPicPr>
          <p:nvPr/>
        </p:nvPicPr>
        <p:blipFill>
          <a:blip r:embed="rId2"/>
          <a:stretch>
            <a:fillRect/>
          </a:stretch>
        </p:blipFill>
        <p:spPr>
          <a:xfrm>
            <a:off x="5478544" y="1777812"/>
            <a:ext cx="11979722" cy="6731081"/>
          </a:xfrm>
          <a:prstGeom prst="rect">
            <a:avLst/>
          </a:prstGeom>
        </p:spPr>
      </p:pic>
    </p:spTree>
    <p:extLst>
      <p:ext uri="{BB962C8B-B14F-4D97-AF65-F5344CB8AC3E}">
        <p14:creationId xmlns:p14="http://schemas.microsoft.com/office/powerpoint/2010/main" val="1912634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D2555F1-D3D0-12CF-6794-9AD3E121E66C}"/>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D50A2A6-1493-37AB-31D5-2AA03D80D3AB}"/>
              </a:ext>
            </a:extLst>
          </p:cNvPr>
          <p:cNvSpPr txBox="1"/>
          <p:nvPr/>
        </p:nvSpPr>
        <p:spPr>
          <a:xfrm>
            <a:off x="924176" y="941090"/>
            <a:ext cx="13141102" cy="795089"/>
          </a:xfrm>
          <a:prstGeom prst="rect">
            <a:avLst/>
          </a:prstGeom>
        </p:spPr>
        <p:txBody>
          <a:bodyPr lIns="0" tIns="0" rIns="0" bIns="0" rtlCol="0" anchor="t">
            <a:spAutoFit/>
          </a:bodyPr>
          <a:lstStyle/>
          <a:p>
            <a:pPr>
              <a:lnSpc>
                <a:spcPts val="6240"/>
              </a:lnSpc>
              <a:spcBef>
                <a:spcPct val="0"/>
              </a:spcBef>
            </a:pPr>
            <a:r>
              <a:rPr lang="en-US" sz="5200" b="1">
                <a:solidFill>
                  <a:schemeClr val="bg1"/>
                </a:solidFill>
                <a:latin typeface="Articulat Medium"/>
                <a:ea typeface="Articulat Medium"/>
                <a:cs typeface="Articulat Medium"/>
              </a:rPr>
              <a:t> </a:t>
            </a:r>
            <a:r>
              <a:rPr lang="en-US" sz="5200" b="1" err="1">
                <a:solidFill>
                  <a:schemeClr val="bg1"/>
                </a:solidFill>
                <a:latin typeface="Arial"/>
                <a:cs typeface="Arial"/>
              </a:rPr>
              <a:t>Diagrama</a:t>
            </a:r>
            <a:r>
              <a:rPr lang="en-US" sz="5200" b="1">
                <a:solidFill>
                  <a:schemeClr val="bg1"/>
                </a:solidFill>
                <a:latin typeface="Arial"/>
                <a:cs typeface="Arial"/>
              </a:rPr>
              <a:t> de Classe</a:t>
            </a:r>
            <a:r>
              <a:rPr lang="en-US" sz="5200" b="1">
                <a:solidFill>
                  <a:schemeClr val="accent6"/>
                </a:solidFill>
                <a:latin typeface="Arial"/>
                <a:cs typeface="Arial"/>
              </a:rPr>
              <a:t>  </a:t>
            </a:r>
          </a:p>
        </p:txBody>
      </p:sp>
      <p:sp>
        <p:nvSpPr>
          <p:cNvPr id="8" name="TextBox 8">
            <a:extLst>
              <a:ext uri="{FF2B5EF4-FFF2-40B4-BE49-F238E27FC236}">
                <a16:creationId xmlns:a16="http://schemas.microsoft.com/office/drawing/2014/main" id="{719A5DBB-DA0B-9F57-F27F-AEEED94F8333}"/>
              </a:ext>
            </a:extLst>
          </p:cNvPr>
          <p:cNvSpPr txBox="1"/>
          <p:nvPr/>
        </p:nvSpPr>
        <p:spPr>
          <a:xfrm>
            <a:off x="917824" y="3116885"/>
            <a:ext cx="5833739" cy="2033955"/>
          </a:xfrm>
          <a:prstGeom prst="rect">
            <a:avLst/>
          </a:prstGeom>
        </p:spPr>
        <p:txBody>
          <a:bodyPr wrap="square" lIns="0" tIns="0" rIns="0" bIns="0" rtlCol="0" anchor="t">
            <a:spAutoFit/>
          </a:bodyPr>
          <a:lstStyle/>
          <a:p>
            <a:pPr algn="just">
              <a:lnSpc>
                <a:spcPct val="150000"/>
              </a:lnSpc>
              <a:spcBef>
                <a:spcPct val="0"/>
              </a:spcBef>
            </a:pPr>
            <a:r>
              <a:rPr lang="en-US" sz="2400">
                <a:solidFill>
                  <a:schemeClr val="bg1"/>
                </a:solidFill>
                <a:latin typeface="Arial"/>
                <a:ea typeface="Articulat"/>
                <a:cs typeface="Articulat"/>
                <a:sym typeface="Articulat"/>
              </a:rPr>
              <a:t>É </a:t>
            </a:r>
            <a:r>
              <a:rPr lang="en-US" sz="2400" err="1">
                <a:solidFill>
                  <a:schemeClr val="bg1"/>
                </a:solidFill>
                <a:latin typeface="Arial"/>
                <a:ea typeface="Articulat"/>
                <a:cs typeface="Articulat"/>
                <a:sym typeface="Articulat"/>
              </a:rPr>
              <a:t>uma</a:t>
            </a:r>
            <a:r>
              <a:rPr lang="en-US" sz="2400">
                <a:solidFill>
                  <a:schemeClr val="bg1"/>
                </a:solidFill>
                <a:latin typeface="Arial"/>
                <a:ea typeface="Articulat"/>
                <a:cs typeface="Articulat"/>
                <a:sym typeface="Articulat"/>
              </a:rPr>
              <a:t> </a:t>
            </a:r>
            <a:r>
              <a:rPr lang="en-US" sz="2400" err="1">
                <a:solidFill>
                  <a:schemeClr val="bg1"/>
                </a:solidFill>
                <a:latin typeface="Arial"/>
                <a:ea typeface="Articulat"/>
                <a:cs typeface="Articulat"/>
                <a:sym typeface="Articulat"/>
              </a:rPr>
              <a:t>representação</a:t>
            </a:r>
            <a:r>
              <a:rPr lang="en-US" sz="2400">
                <a:solidFill>
                  <a:schemeClr val="bg1"/>
                </a:solidFill>
                <a:latin typeface="Arial"/>
                <a:ea typeface="Articulat"/>
                <a:cs typeface="Articulat"/>
                <a:sym typeface="Articulat"/>
              </a:rPr>
              <a:t> </a:t>
            </a:r>
            <a:r>
              <a:rPr lang="en-US" sz="2400" err="1">
                <a:solidFill>
                  <a:schemeClr val="bg1"/>
                </a:solidFill>
                <a:latin typeface="Arial"/>
                <a:ea typeface="Articulat"/>
                <a:cs typeface="Articulat"/>
                <a:sym typeface="Articulat"/>
              </a:rPr>
              <a:t>gráfica</a:t>
            </a:r>
            <a:r>
              <a:rPr lang="en-US" sz="2400">
                <a:solidFill>
                  <a:schemeClr val="bg1"/>
                </a:solidFill>
                <a:latin typeface="Arial"/>
                <a:ea typeface="Articulat"/>
                <a:cs typeface="Articulat"/>
                <a:sym typeface="Articulat"/>
              </a:rPr>
              <a:t> das </a:t>
            </a:r>
            <a:r>
              <a:rPr lang="en-US" sz="2400" err="1">
                <a:solidFill>
                  <a:schemeClr val="bg1"/>
                </a:solidFill>
                <a:latin typeface="Arial"/>
                <a:ea typeface="Articulat"/>
                <a:cs typeface="Articulat"/>
                <a:sym typeface="Articulat"/>
              </a:rPr>
              <a:t>estruturas</a:t>
            </a:r>
            <a:r>
              <a:rPr lang="en-US" sz="2400">
                <a:solidFill>
                  <a:schemeClr val="bg1"/>
                </a:solidFill>
                <a:latin typeface="Arial"/>
                <a:ea typeface="Articulat"/>
                <a:cs typeface="Articulat"/>
                <a:sym typeface="Articulat"/>
              </a:rPr>
              <a:t> </a:t>
            </a:r>
            <a:r>
              <a:rPr lang="en-US" sz="2400" err="1">
                <a:solidFill>
                  <a:schemeClr val="bg1"/>
                </a:solidFill>
                <a:latin typeface="Arial"/>
                <a:ea typeface="Articulat"/>
                <a:cs typeface="Articulat"/>
                <a:sym typeface="Articulat"/>
              </a:rPr>
              <a:t>estáticas</a:t>
            </a:r>
            <a:r>
              <a:rPr lang="en-US" sz="2400">
                <a:solidFill>
                  <a:schemeClr val="bg1"/>
                </a:solidFill>
                <a:latin typeface="Arial"/>
                <a:ea typeface="Articulat"/>
                <a:cs typeface="Articulat"/>
                <a:sym typeface="Articulat"/>
              </a:rPr>
              <a:t> de um </a:t>
            </a:r>
            <a:r>
              <a:rPr lang="en-US" sz="2400" err="1">
                <a:solidFill>
                  <a:schemeClr val="bg1"/>
                </a:solidFill>
                <a:latin typeface="Arial"/>
                <a:ea typeface="Articulat"/>
                <a:cs typeface="Articulat"/>
                <a:sym typeface="Articulat"/>
              </a:rPr>
              <a:t>sistema</a:t>
            </a:r>
            <a:r>
              <a:rPr lang="en-US" sz="2400">
                <a:solidFill>
                  <a:schemeClr val="bg1"/>
                </a:solidFill>
                <a:latin typeface="Arial"/>
                <a:ea typeface="Articulat"/>
                <a:cs typeface="Articulat"/>
                <a:sym typeface="Articulat"/>
              </a:rPr>
              <a:t> </a:t>
            </a:r>
            <a:r>
              <a:rPr lang="en-US" sz="2400">
                <a:solidFill>
                  <a:schemeClr val="bg1"/>
                </a:solidFill>
                <a:latin typeface="Arial"/>
                <a:ea typeface="Articulat"/>
                <a:cs typeface="Arial"/>
                <a:sym typeface="Articulat"/>
              </a:rPr>
              <a:t>e </a:t>
            </a:r>
            <a:r>
              <a:rPr lang="en-US" sz="2400" err="1">
                <a:solidFill>
                  <a:schemeClr val="bg1"/>
                </a:solidFill>
                <a:latin typeface="Arial"/>
                <a:ea typeface="Articulat"/>
                <a:cs typeface="Arial"/>
                <a:sym typeface="Articulat"/>
              </a:rPr>
              <a:t>descreve</a:t>
            </a:r>
            <a:r>
              <a:rPr lang="en-US" sz="2400">
                <a:solidFill>
                  <a:schemeClr val="bg1"/>
                </a:solidFill>
                <a:latin typeface="Arial"/>
                <a:ea typeface="Articulat"/>
                <a:cs typeface="Arial"/>
                <a:sym typeface="Articulat"/>
              </a:rPr>
              <a:t> </a:t>
            </a:r>
            <a:r>
              <a:rPr lang="en-US" sz="2400" err="1">
                <a:solidFill>
                  <a:schemeClr val="bg1"/>
                </a:solidFill>
                <a:latin typeface="Arial"/>
                <a:ea typeface="Articulat"/>
                <a:cs typeface="Arial"/>
                <a:sym typeface="Articulat"/>
              </a:rPr>
              <a:t>como</a:t>
            </a:r>
            <a:r>
              <a:rPr lang="en-US" sz="2400">
                <a:solidFill>
                  <a:schemeClr val="bg1"/>
                </a:solidFill>
                <a:latin typeface="Arial"/>
                <a:ea typeface="Articulat"/>
                <a:cs typeface="Arial"/>
                <a:sym typeface="Articulat"/>
              </a:rPr>
              <a:t> o </a:t>
            </a:r>
            <a:r>
              <a:rPr lang="en-US" sz="2400" err="1">
                <a:solidFill>
                  <a:schemeClr val="bg1"/>
                </a:solidFill>
                <a:latin typeface="Arial"/>
                <a:ea typeface="Articulat"/>
                <a:cs typeface="Arial"/>
                <a:sym typeface="Articulat"/>
              </a:rPr>
              <a:t>sistema</a:t>
            </a:r>
            <a:r>
              <a:rPr lang="en-US" sz="2400">
                <a:solidFill>
                  <a:schemeClr val="bg1"/>
                </a:solidFill>
                <a:latin typeface="Arial"/>
                <a:ea typeface="Articulat"/>
                <a:cs typeface="Arial"/>
                <a:sym typeface="Articulat"/>
              </a:rPr>
              <a:t> é </a:t>
            </a:r>
            <a:r>
              <a:rPr lang="en-US" sz="2400" err="1">
                <a:solidFill>
                  <a:schemeClr val="bg1"/>
                </a:solidFill>
                <a:latin typeface="Arial"/>
                <a:ea typeface="Articulat"/>
                <a:cs typeface="Arial"/>
                <a:sym typeface="Articulat"/>
              </a:rPr>
              <a:t>estruturado</a:t>
            </a:r>
            <a:r>
              <a:rPr lang="en-US" sz="2400">
                <a:solidFill>
                  <a:schemeClr val="bg1"/>
                </a:solidFill>
                <a:latin typeface="Arial"/>
                <a:ea typeface="Articulat"/>
                <a:cs typeface="Arial"/>
                <a:sym typeface="Articulat"/>
              </a:rPr>
              <a:t>.</a:t>
            </a:r>
            <a:endParaRPr lang="pt-BR" sz="2400">
              <a:solidFill>
                <a:schemeClr val="bg1"/>
              </a:solidFill>
            </a:endParaRPr>
          </a:p>
          <a:p>
            <a:pPr>
              <a:lnSpc>
                <a:spcPts val="3219"/>
              </a:lnSpc>
              <a:spcBef>
                <a:spcPct val="0"/>
              </a:spcBef>
            </a:pPr>
            <a:endParaRPr lang="en-US" sz="2200">
              <a:solidFill>
                <a:schemeClr val="accent6"/>
              </a:solidFill>
              <a:latin typeface="Arial"/>
              <a:ea typeface="Articulat"/>
              <a:cs typeface="Articulat"/>
            </a:endParaRPr>
          </a:p>
        </p:txBody>
      </p:sp>
      <p:sp>
        <p:nvSpPr>
          <p:cNvPr id="9" name="TextBox 9">
            <a:extLst>
              <a:ext uri="{FF2B5EF4-FFF2-40B4-BE49-F238E27FC236}">
                <a16:creationId xmlns:a16="http://schemas.microsoft.com/office/drawing/2014/main" id="{3F2B2032-3ACC-2668-332B-B36B93677B2A}"/>
              </a:ext>
            </a:extLst>
          </p:cNvPr>
          <p:cNvSpPr txBox="1"/>
          <p:nvPr/>
        </p:nvSpPr>
        <p:spPr>
          <a:xfrm>
            <a:off x="1198183" y="5293871"/>
            <a:ext cx="10677115" cy="2655342"/>
          </a:xfrm>
          <a:prstGeom prst="rect">
            <a:avLst/>
          </a:prstGeom>
        </p:spPr>
        <p:txBody>
          <a:bodyPr lIns="0" tIns="0" rIns="0" bIns="0" rtlCol="0" anchor="t">
            <a:spAutoFit/>
          </a:bodyPr>
          <a:lstStyle/>
          <a:p>
            <a:pPr>
              <a:lnSpc>
                <a:spcPct val="150000"/>
              </a:lnSpc>
              <a:spcBef>
                <a:spcPct val="0"/>
              </a:spcBef>
            </a:pPr>
            <a:endParaRPr lang="en-US" sz="2200" b="1">
              <a:solidFill>
                <a:schemeClr val="bg1"/>
              </a:solidFill>
              <a:latin typeface="Arial"/>
              <a:ea typeface="Articulat"/>
              <a:cs typeface="Articulat"/>
            </a:endParaRPr>
          </a:p>
          <a:p>
            <a:pPr marL="342900" indent="-342900">
              <a:lnSpc>
                <a:spcPct val="150000"/>
              </a:lnSpc>
              <a:buFont typeface="Arial"/>
              <a:buChar char="•"/>
            </a:pPr>
            <a:r>
              <a:rPr lang="en-US" sz="2400" b="1">
                <a:solidFill>
                  <a:schemeClr val="bg1"/>
                </a:solidFill>
                <a:latin typeface="Arial"/>
                <a:ea typeface="Calibri"/>
                <a:cs typeface="Arial"/>
              </a:rPr>
              <a:t>Classe</a:t>
            </a:r>
          </a:p>
          <a:p>
            <a:pPr marL="800100" lvl="1" indent="-342900">
              <a:lnSpc>
                <a:spcPct val="150000"/>
              </a:lnSpc>
              <a:spcBef>
                <a:spcPct val="0"/>
              </a:spcBef>
              <a:buFont typeface="Courier New"/>
              <a:buChar char="o"/>
            </a:pPr>
            <a:r>
              <a:rPr lang="en-US" sz="2400" b="1" err="1">
                <a:solidFill>
                  <a:schemeClr val="bg1"/>
                </a:solidFill>
                <a:latin typeface="Arial"/>
                <a:ea typeface="Calibri"/>
                <a:cs typeface="Arial"/>
              </a:rPr>
              <a:t>Atributos</a:t>
            </a:r>
            <a:endParaRPr lang="en-US" sz="2400" b="1">
              <a:solidFill>
                <a:schemeClr val="bg1"/>
              </a:solidFill>
              <a:latin typeface="Arial"/>
              <a:ea typeface="Calibri"/>
              <a:cs typeface="Arial"/>
            </a:endParaRPr>
          </a:p>
          <a:p>
            <a:pPr marL="800100" lvl="1" indent="-342900">
              <a:lnSpc>
                <a:spcPct val="150000"/>
              </a:lnSpc>
              <a:spcBef>
                <a:spcPct val="0"/>
              </a:spcBef>
              <a:buFont typeface="Courier New"/>
              <a:buChar char="o"/>
            </a:pPr>
            <a:r>
              <a:rPr lang="en-US" sz="2400" b="1" err="1">
                <a:solidFill>
                  <a:schemeClr val="bg1"/>
                </a:solidFill>
                <a:latin typeface="Arial"/>
                <a:ea typeface="Calibri"/>
                <a:cs typeface="Arial"/>
              </a:rPr>
              <a:t>Métodos</a:t>
            </a:r>
            <a:r>
              <a:rPr lang="en-US" sz="2400" b="1">
                <a:solidFill>
                  <a:schemeClr val="bg1"/>
                </a:solidFill>
                <a:latin typeface="Arial"/>
                <a:ea typeface="Calibri"/>
                <a:cs typeface="Arial"/>
              </a:rPr>
              <a:t> </a:t>
            </a:r>
          </a:p>
          <a:p>
            <a:pPr marL="342900" indent="-342900">
              <a:lnSpc>
                <a:spcPct val="150000"/>
              </a:lnSpc>
              <a:spcBef>
                <a:spcPct val="0"/>
              </a:spcBef>
              <a:buFont typeface="Arial"/>
              <a:buChar char="•"/>
            </a:pPr>
            <a:r>
              <a:rPr lang="en-US" sz="2400" b="1" err="1">
                <a:solidFill>
                  <a:schemeClr val="bg1"/>
                </a:solidFill>
                <a:latin typeface="Arial"/>
                <a:ea typeface="Calibri"/>
                <a:cs typeface="Calibri"/>
              </a:rPr>
              <a:t>Relacionamentos</a:t>
            </a:r>
            <a:endParaRPr lang="en-US" sz="2400" b="1">
              <a:solidFill>
                <a:schemeClr val="bg1"/>
              </a:solidFill>
              <a:latin typeface="Arial"/>
              <a:ea typeface="Calibri"/>
              <a:cs typeface="Calibri"/>
            </a:endParaRPr>
          </a:p>
        </p:txBody>
      </p:sp>
      <p:pic>
        <p:nvPicPr>
          <p:cNvPr id="13" name="Imagem 12">
            <a:extLst>
              <a:ext uri="{FF2B5EF4-FFF2-40B4-BE49-F238E27FC236}">
                <a16:creationId xmlns:a16="http://schemas.microsoft.com/office/drawing/2014/main" id="{6799CF8D-DE06-3E3B-B2E9-9C85E9A66992}"/>
              </a:ext>
            </a:extLst>
          </p:cNvPr>
          <p:cNvPicPr>
            <a:picLocks noChangeAspect="1"/>
          </p:cNvPicPr>
          <p:nvPr/>
        </p:nvPicPr>
        <p:blipFill>
          <a:blip r:embed="rId2"/>
          <a:stretch>
            <a:fillRect/>
          </a:stretch>
        </p:blipFill>
        <p:spPr>
          <a:xfrm>
            <a:off x="7038936" y="2027207"/>
            <a:ext cx="10127848" cy="7439206"/>
          </a:xfrm>
          <a:prstGeom prst="rect">
            <a:avLst/>
          </a:prstGeom>
        </p:spPr>
      </p:pic>
      <p:grpSp>
        <p:nvGrpSpPr>
          <p:cNvPr id="7" name="Group 10">
            <a:extLst>
              <a:ext uri="{FF2B5EF4-FFF2-40B4-BE49-F238E27FC236}">
                <a16:creationId xmlns:a16="http://schemas.microsoft.com/office/drawing/2014/main" id="{E7A14275-64D9-F449-AEC3-7082CDF128D4}"/>
              </a:ext>
            </a:extLst>
          </p:cNvPr>
          <p:cNvGrpSpPr/>
          <p:nvPr/>
        </p:nvGrpSpPr>
        <p:grpSpPr>
          <a:xfrm>
            <a:off x="-103312" y="-174305"/>
            <a:ext cx="857250" cy="10482262"/>
            <a:chOff x="0" y="-47625"/>
            <a:chExt cx="812800" cy="2921646"/>
          </a:xfrm>
        </p:grpSpPr>
        <p:sp>
          <p:nvSpPr>
            <p:cNvPr id="3" name="Freeform 11">
              <a:extLst>
                <a:ext uri="{FF2B5EF4-FFF2-40B4-BE49-F238E27FC236}">
                  <a16:creationId xmlns:a16="http://schemas.microsoft.com/office/drawing/2014/main" id="{AA9B017C-9863-DED2-C0AC-41646485201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077F1791-94B7-D69C-7580-2961DC2EC335}"/>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1" name="Group 10">
            <a:extLst>
              <a:ext uri="{FF2B5EF4-FFF2-40B4-BE49-F238E27FC236}">
                <a16:creationId xmlns:a16="http://schemas.microsoft.com/office/drawing/2014/main" id="{7E56C8EC-1F79-EF04-FD87-120E033F23C0}"/>
              </a:ext>
            </a:extLst>
          </p:cNvPr>
          <p:cNvGrpSpPr/>
          <p:nvPr/>
        </p:nvGrpSpPr>
        <p:grpSpPr>
          <a:xfrm>
            <a:off x="17698912" y="-174306"/>
            <a:ext cx="85724" cy="9853613"/>
            <a:chOff x="0" y="-47625"/>
            <a:chExt cx="812800" cy="2917664"/>
          </a:xfrm>
        </p:grpSpPr>
        <p:sp>
          <p:nvSpPr>
            <p:cNvPr id="15" name="Freeform 11">
              <a:extLst>
                <a:ext uri="{FF2B5EF4-FFF2-40B4-BE49-F238E27FC236}">
                  <a16:creationId xmlns:a16="http://schemas.microsoft.com/office/drawing/2014/main" id="{E1F9BB29-1645-7D6C-26BA-6A9169E0B3E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6" name="TextBox 12">
              <a:extLst>
                <a:ext uri="{FF2B5EF4-FFF2-40B4-BE49-F238E27FC236}">
                  <a16:creationId xmlns:a16="http://schemas.microsoft.com/office/drawing/2014/main" id="{8303C8CE-819C-7DA5-D50E-A89DDC9D3D8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5" name="Group 10">
            <a:extLst>
              <a:ext uri="{FF2B5EF4-FFF2-40B4-BE49-F238E27FC236}">
                <a16:creationId xmlns:a16="http://schemas.microsoft.com/office/drawing/2014/main" id="{52801CB4-6FF8-67A4-A122-F36AC0305F05}"/>
              </a:ext>
            </a:extLst>
          </p:cNvPr>
          <p:cNvGrpSpPr/>
          <p:nvPr/>
        </p:nvGrpSpPr>
        <p:grpSpPr>
          <a:xfrm flipH="1">
            <a:off x="168148" y="-2856"/>
            <a:ext cx="17573626" cy="109539"/>
            <a:chOff x="0" y="-47625"/>
            <a:chExt cx="812800" cy="2917664"/>
          </a:xfrm>
        </p:grpSpPr>
        <p:sp>
          <p:nvSpPr>
            <p:cNvPr id="23" name="Freeform 11">
              <a:extLst>
                <a:ext uri="{FF2B5EF4-FFF2-40B4-BE49-F238E27FC236}">
                  <a16:creationId xmlns:a16="http://schemas.microsoft.com/office/drawing/2014/main" id="{C3A16185-11F0-09DB-F58B-27396CAFF52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4" name="TextBox 12">
              <a:extLst>
                <a:ext uri="{FF2B5EF4-FFF2-40B4-BE49-F238E27FC236}">
                  <a16:creationId xmlns:a16="http://schemas.microsoft.com/office/drawing/2014/main" id="{7CAC0691-BC7E-929E-EB09-86A85265BE5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9" name="Group 10">
            <a:extLst>
              <a:ext uri="{FF2B5EF4-FFF2-40B4-BE49-F238E27FC236}">
                <a16:creationId xmlns:a16="http://schemas.microsoft.com/office/drawing/2014/main" id="{621AACBC-7475-62CC-1FCD-7E73B1CB8DFA}"/>
              </a:ext>
            </a:extLst>
          </p:cNvPr>
          <p:cNvGrpSpPr/>
          <p:nvPr/>
        </p:nvGrpSpPr>
        <p:grpSpPr>
          <a:xfrm flipH="1">
            <a:off x="168147" y="9584055"/>
            <a:ext cx="17616488" cy="95252"/>
            <a:chOff x="0" y="-47625"/>
            <a:chExt cx="812800" cy="2917664"/>
          </a:xfrm>
        </p:grpSpPr>
        <p:sp>
          <p:nvSpPr>
            <p:cNvPr id="27" name="Freeform 11">
              <a:extLst>
                <a:ext uri="{FF2B5EF4-FFF2-40B4-BE49-F238E27FC236}">
                  <a16:creationId xmlns:a16="http://schemas.microsoft.com/office/drawing/2014/main" id="{E4EDC890-0E8E-A465-55B9-FEABC822EBF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12">
              <a:extLst>
                <a:ext uri="{FF2B5EF4-FFF2-40B4-BE49-F238E27FC236}">
                  <a16:creationId xmlns:a16="http://schemas.microsoft.com/office/drawing/2014/main" id="{4295331C-3D20-4281-C9F0-9C0D144D4BD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51" name="CaixaDeTexto 50">
            <a:extLst>
              <a:ext uri="{FF2B5EF4-FFF2-40B4-BE49-F238E27FC236}">
                <a16:creationId xmlns:a16="http://schemas.microsoft.com/office/drawing/2014/main" id="{ACE4F4B5-93FA-E6E2-4820-E3F0D43419C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19</a:t>
            </a:r>
          </a:p>
        </p:txBody>
      </p:sp>
      <p:sp>
        <p:nvSpPr>
          <p:cNvPr id="17" name="CaixaDeTexto 16">
            <a:extLst>
              <a:ext uri="{FF2B5EF4-FFF2-40B4-BE49-F238E27FC236}">
                <a16:creationId xmlns:a16="http://schemas.microsoft.com/office/drawing/2014/main" id="{7E5B6419-78DC-A592-B5C2-2E4C6C2CFE81}"/>
              </a:ext>
            </a:extLst>
          </p:cNvPr>
          <p:cNvSpPr txBox="1"/>
          <p:nvPr/>
        </p:nvSpPr>
        <p:spPr>
          <a:xfrm>
            <a:off x="920528" y="4745592"/>
            <a:ext cx="5614987" cy="1094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ct val="0"/>
              </a:spcBef>
            </a:pPr>
            <a:endParaRPr lang="en-US" sz="2200">
              <a:solidFill>
                <a:schemeClr val="bg1"/>
              </a:solidFill>
              <a:latin typeface="Arial"/>
              <a:ea typeface="Calibri"/>
              <a:cs typeface="Arial"/>
            </a:endParaRPr>
          </a:p>
          <a:p>
            <a:pPr>
              <a:lnSpc>
                <a:spcPct val="150000"/>
              </a:lnSpc>
              <a:spcBef>
                <a:spcPct val="0"/>
              </a:spcBef>
            </a:pPr>
            <a:r>
              <a:rPr lang="en-US" sz="2400" b="1" err="1">
                <a:solidFill>
                  <a:schemeClr val="bg1"/>
                </a:solidFill>
                <a:latin typeface="Arial"/>
                <a:cs typeface="Arial"/>
              </a:rPr>
              <a:t>Elementos</a:t>
            </a:r>
            <a:r>
              <a:rPr lang="en-US" sz="2400" b="1">
                <a:solidFill>
                  <a:schemeClr val="bg1"/>
                </a:solidFill>
                <a:latin typeface="Arial"/>
                <a:cs typeface="Arial"/>
              </a:rPr>
              <a:t> </a:t>
            </a:r>
            <a:r>
              <a:rPr lang="en-US" sz="2400" b="1" err="1">
                <a:solidFill>
                  <a:schemeClr val="bg1"/>
                </a:solidFill>
                <a:latin typeface="Arial"/>
                <a:cs typeface="Arial"/>
              </a:rPr>
              <a:t>Principais</a:t>
            </a:r>
            <a:r>
              <a:rPr lang="en-US" sz="2400" b="1">
                <a:solidFill>
                  <a:schemeClr val="bg1"/>
                </a:solidFill>
                <a:latin typeface="Arial"/>
                <a:cs typeface="Arial"/>
              </a:rPr>
              <a:t>:</a:t>
            </a:r>
            <a:endParaRPr lang="pt-BR" sz="2400">
              <a:solidFill>
                <a:schemeClr val="bg1"/>
              </a:solidFill>
              <a:ea typeface="Calibri"/>
              <a:cs typeface="Calibri"/>
            </a:endParaRPr>
          </a:p>
        </p:txBody>
      </p:sp>
      <p:sp>
        <p:nvSpPr>
          <p:cNvPr id="2" name="CaixaDeTexto 1">
            <a:extLst>
              <a:ext uri="{FF2B5EF4-FFF2-40B4-BE49-F238E27FC236}">
                <a16:creationId xmlns:a16="http://schemas.microsoft.com/office/drawing/2014/main" id="{5067C687-B71A-577A-9166-32A51A0035AE}"/>
              </a:ext>
            </a:extLst>
          </p:cNvPr>
          <p:cNvSpPr txBox="1"/>
          <p:nvPr/>
        </p:nvSpPr>
        <p:spPr>
          <a:xfrm>
            <a:off x="7772400" y="49149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latin typeface="Arial"/>
                <a:cs typeface="Arial"/>
              </a:rPr>
              <a:t>ã</a:t>
            </a:r>
            <a:endParaRPr lang="pt-BR"/>
          </a:p>
        </p:txBody>
      </p:sp>
      <p:sp>
        <p:nvSpPr>
          <p:cNvPr id="6" name="CaixaDeTexto 5">
            <a:extLst>
              <a:ext uri="{FF2B5EF4-FFF2-40B4-BE49-F238E27FC236}">
                <a16:creationId xmlns:a16="http://schemas.microsoft.com/office/drawing/2014/main" id="{440824CB-A92B-5624-50B5-61791676D5D5}"/>
              </a:ext>
            </a:extLst>
          </p:cNvPr>
          <p:cNvSpPr txBox="1"/>
          <p:nvPr/>
        </p:nvSpPr>
        <p:spPr>
          <a:xfrm>
            <a:off x="6529388" y="901541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latin typeface="Arial"/>
                <a:cs typeface="Arial"/>
              </a:rPr>
              <a:t>[3]</a:t>
            </a:r>
            <a:endParaRPr lang="pt-BR"/>
          </a:p>
        </p:txBody>
      </p:sp>
    </p:spTree>
    <p:extLst>
      <p:ext uri="{BB962C8B-B14F-4D97-AF65-F5344CB8AC3E}">
        <p14:creationId xmlns:p14="http://schemas.microsoft.com/office/powerpoint/2010/main" val="3933335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1187-DAB9-8989-7B47-6E488810270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E511ED-A669-FAB7-0AF1-444251B3C6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8" name="AutoShape 8">
            <a:extLst>
              <a:ext uri="{FF2B5EF4-FFF2-40B4-BE49-F238E27FC236}">
                <a16:creationId xmlns:a16="http://schemas.microsoft.com/office/drawing/2014/main" id="{72D58463-32C9-4ACB-DFE7-163AC147B254}"/>
              </a:ext>
            </a:extLst>
          </p:cNvPr>
          <p:cNvSpPr/>
          <p:nvPr/>
        </p:nvSpPr>
        <p:spPr>
          <a:xfrm>
            <a:off x="3083" y="2004452"/>
            <a:ext cx="6492240" cy="0"/>
          </a:xfrm>
          <a:prstGeom prst="line">
            <a:avLst/>
          </a:prstGeom>
          <a:ln w="28575" cap="flat">
            <a:solidFill>
              <a:schemeClr val="accent6"/>
            </a:solidFill>
            <a:prstDash val="solid"/>
            <a:headEnd type="none" w="sm" len="sm"/>
            <a:tailEnd type="none" w="sm" len="sm"/>
          </a:ln>
        </p:spPr>
      </p:sp>
      <p:pic>
        <p:nvPicPr>
          <p:cNvPr id="11" name="Imagem 10" descr="Logotipo, nome da empresa&#10;&#10;O conteúdo gerado por IA pode estar incorreto.">
            <a:extLst>
              <a:ext uri="{FF2B5EF4-FFF2-40B4-BE49-F238E27FC236}">
                <a16:creationId xmlns:a16="http://schemas.microsoft.com/office/drawing/2014/main" id="{98F40587-35A7-8676-3A36-35B5FB57798D}"/>
              </a:ext>
            </a:extLst>
          </p:cNvPr>
          <p:cNvPicPr>
            <a:picLocks noChangeAspect="1"/>
          </p:cNvPicPr>
          <p:nvPr/>
        </p:nvPicPr>
        <p:blipFill>
          <a:blip r:embed="rId3"/>
          <a:stretch>
            <a:fillRect/>
          </a:stretch>
        </p:blipFill>
        <p:spPr>
          <a:xfrm>
            <a:off x="-4098" y="-674802"/>
            <a:ext cx="3317576" cy="3468538"/>
          </a:xfrm>
          <a:prstGeom prst="rect">
            <a:avLst/>
          </a:prstGeom>
        </p:spPr>
      </p:pic>
      <p:sp>
        <p:nvSpPr>
          <p:cNvPr id="3" name="AutoShape 8">
            <a:extLst>
              <a:ext uri="{FF2B5EF4-FFF2-40B4-BE49-F238E27FC236}">
                <a16:creationId xmlns:a16="http://schemas.microsoft.com/office/drawing/2014/main" id="{FE4A2E0C-2868-BE65-10A8-022B22E870BF}"/>
              </a:ext>
            </a:extLst>
          </p:cNvPr>
          <p:cNvSpPr/>
          <p:nvPr/>
        </p:nvSpPr>
        <p:spPr>
          <a:xfrm>
            <a:off x="11799706" y="9401602"/>
            <a:ext cx="6492240" cy="0"/>
          </a:xfrm>
          <a:prstGeom prst="line">
            <a:avLst/>
          </a:prstGeom>
          <a:ln w="28575" cap="flat">
            <a:solidFill>
              <a:schemeClr val="accent6"/>
            </a:solidFill>
            <a:prstDash val="solid"/>
            <a:headEnd type="none" w="sm" len="sm"/>
            <a:tailEnd type="none" w="sm" len="sm"/>
          </a:ln>
        </p:spPr>
      </p:sp>
      <p:pic>
        <p:nvPicPr>
          <p:cNvPr id="6" name="Imagem 5" descr="Logotipo&#10;&#10;O conteúdo gerado por IA pode estar incorreto.">
            <a:extLst>
              <a:ext uri="{FF2B5EF4-FFF2-40B4-BE49-F238E27FC236}">
                <a16:creationId xmlns:a16="http://schemas.microsoft.com/office/drawing/2014/main" id="{8376681B-3A38-3B98-A481-13B37962754F}"/>
              </a:ext>
            </a:extLst>
          </p:cNvPr>
          <p:cNvPicPr>
            <a:picLocks noChangeAspect="1"/>
          </p:cNvPicPr>
          <p:nvPr/>
        </p:nvPicPr>
        <p:blipFill>
          <a:blip r:embed="rId4"/>
          <a:stretch>
            <a:fillRect/>
          </a:stretch>
        </p:blipFill>
        <p:spPr>
          <a:xfrm>
            <a:off x="5499338" y="1423358"/>
            <a:ext cx="15128912" cy="8414124"/>
          </a:xfrm>
          <a:prstGeom prst="rect">
            <a:avLst/>
          </a:prstGeom>
        </p:spPr>
      </p:pic>
      <p:sp>
        <p:nvSpPr>
          <p:cNvPr id="16" name="TextBox 8">
            <a:extLst>
              <a:ext uri="{FF2B5EF4-FFF2-40B4-BE49-F238E27FC236}">
                <a16:creationId xmlns:a16="http://schemas.microsoft.com/office/drawing/2014/main" id="{661498DA-2B0B-ADDB-077C-342D3F0E1E88}"/>
              </a:ext>
            </a:extLst>
          </p:cNvPr>
          <p:cNvSpPr txBox="1"/>
          <p:nvPr/>
        </p:nvSpPr>
        <p:spPr>
          <a:xfrm>
            <a:off x="979767" y="2380268"/>
            <a:ext cx="8171262" cy="5475025"/>
          </a:xfrm>
          <a:prstGeom prst="rect">
            <a:avLst/>
          </a:prstGeom>
        </p:spPr>
        <p:txBody>
          <a:bodyPr wrap="square" lIns="0" tIns="0" rIns="0" bIns="0" rtlCol="0" anchor="t">
            <a:spAutoFit/>
          </a:bodyPr>
          <a:lstStyle/>
          <a:p>
            <a:pPr marL="748665" lvl="1" indent="-457200">
              <a:lnSpc>
                <a:spcPts val="4319"/>
              </a:lnSpc>
              <a:buAutoNum type="arabicPeriod"/>
            </a:pPr>
            <a:r>
              <a:rPr lang="en-US" sz="2800" b="1">
                <a:solidFill>
                  <a:schemeClr val="bg1"/>
                </a:solidFill>
                <a:latin typeface="Arial"/>
                <a:ea typeface="Articulat Medium"/>
                <a:cs typeface="Arial"/>
              </a:rPr>
              <a:t>TÍTULO </a:t>
            </a:r>
            <a:endParaRPr lang="pt-BR" sz="2800">
              <a:solidFill>
                <a:schemeClr val="bg1"/>
              </a:solidFill>
              <a:ea typeface="Calibri"/>
              <a:cs typeface="Calibri"/>
            </a:endParaRPr>
          </a:p>
          <a:p>
            <a:pPr marL="748665" lvl="2">
              <a:lnSpc>
                <a:spcPts val="4319"/>
              </a:lnSpc>
            </a:pPr>
            <a:r>
              <a:rPr lang="en-US" sz="2400">
                <a:solidFill>
                  <a:schemeClr val="accent6"/>
                </a:solidFill>
                <a:latin typeface="Arial"/>
                <a:ea typeface="Articulat Medium"/>
                <a:cs typeface="Arial"/>
              </a:rPr>
              <a:t>Sistema de </a:t>
            </a:r>
            <a:r>
              <a:rPr lang="en-US" sz="2400" err="1">
                <a:solidFill>
                  <a:schemeClr val="accent6"/>
                </a:solidFill>
                <a:latin typeface="Arial"/>
                <a:ea typeface="Articulat Medium"/>
                <a:cs typeface="Arial"/>
              </a:rPr>
              <a:t>Vistoria</a:t>
            </a:r>
            <a:r>
              <a:rPr lang="en-US" sz="2400">
                <a:solidFill>
                  <a:schemeClr val="accent6"/>
                </a:solidFill>
                <a:latin typeface="Arial"/>
                <a:ea typeface="Articulat Medium"/>
                <a:cs typeface="Arial"/>
              </a:rPr>
              <a:t> de </a:t>
            </a:r>
            <a:r>
              <a:rPr lang="en-US" sz="2400" err="1">
                <a:solidFill>
                  <a:schemeClr val="accent6"/>
                </a:solidFill>
                <a:latin typeface="Arial"/>
                <a:ea typeface="Articulat Medium"/>
                <a:cs typeface="Arial"/>
              </a:rPr>
              <a:t>Imóveis</a:t>
            </a:r>
            <a:r>
              <a:rPr lang="en-US" sz="2400">
                <a:solidFill>
                  <a:schemeClr val="accent6"/>
                </a:solidFill>
                <a:latin typeface="Arial"/>
                <a:ea typeface="Articulat Medium"/>
                <a:cs typeface="Arial"/>
              </a:rPr>
              <a:t> - CIVIS </a:t>
            </a:r>
          </a:p>
          <a:p>
            <a:pPr marL="748665" lvl="1" indent="-457200">
              <a:lnSpc>
                <a:spcPts val="4319"/>
              </a:lnSpc>
              <a:buAutoNum type="arabicPeriod"/>
            </a:pPr>
            <a:r>
              <a:rPr lang="en-US" sz="2800" b="1">
                <a:solidFill>
                  <a:schemeClr val="bg1"/>
                </a:solidFill>
                <a:latin typeface="Arial"/>
                <a:ea typeface="Articulat Medium"/>
                <a:cs typeface="Arial"/>
              </a:rPr>
              <a:t>DISCIPLINA </a:t>
            </a:r>
          </a:p>
          <a:p>
            <a:pPr marL="748665" lvl="2">
              <a:lnSpc>
                <a:spcPts val="4319"/>
              </a:lnSpc>
            </a:pPr>
            <a:r>
              <a:rPr lang="en-US" sz="2400" err="1">
                <a:solidFill>
                  <a:schemeClr val="accent6"/>
                </a:solidFill>
                <a:latin typeface="Arial"/>
                <a:ea typeface="Articulat Medium"/>
                <a:cs typeface="Arial"/>
              </a:rPr>
              <a:t>Projeto</a:t>
            </a:r>
            <a:r>
              <a:rPr lang="en-US" sz="2400">
                <a:solidFill>
                  <a:schemeClr val="accent6"/>
                </a:solidFill>
                <a:latin typeface="Arial"/>
                <a:ea typeface="Articulat Medium"/>
                <a:cs typeface="Arial"/>
              </a:rPr>
              <a:t> e </a:t>
            </a:r>
            <a:r>
              <a:rPr lang="en-US" sz="2400" err="1">
                <a:solidFill>
                  <a:schemeClr val="accent6"/>
                </a:solidFill>
                <a:latin typeface="Arial"/>
                <a:ea typeface="Articulat Medium"/>
                <a:cs typeface="Arial"/>
              </a:rPr>
              <a:t>Desenvolvimento</a:t>
            </a:r>
            <a:r>
              <a:rPr lang="en-US" sz="2400">
                <a:solidFill>
                  <a:schemeClr val="accent6"/>
                </a:solidFill>
                <a:latin typeface="Arial"/>
                <a:ea typeface="Articulat Medium"/>
                <a:cs typeface="Arial"/>
              </a:rPr>
              <a:t> de Software</a:t>
            </a:r>
            <a:r>
              <a:rPr lang="en-US" sz="3000">
                <a:solidFill>
                  <a:schemeClr val="accent6"/>
                </a:solidFill>
                <a:latin typeface="Arial"/>
                <a:ea typeface="Articulat Medium"/>
                <a:cs typeface="Arial"/>
              </a:rPr>
              <a:t> </a:t>
            </a:r>
            <a:endParaRPr lang="en-US" sz="3000" b="1">
              <a:solidFill>
                <a:schemeClr val="accent6"/>
              </a:solidFill>
              <a:latin typeface="Arial"/>
              <a:ea typeface="Articulat Medium"/>
              <a:cs typeface="Arial"/>
            </a:endParaRPr>
          </a:p>
          <a:p>
            <a:pPr marL="748665" lvl="1" indent="-457200">
              <a:lnSpc>
                <a:spcPts val="4319"/>
              </a:lnSpc>
              <a:buAutoNum type="arabicPeriod"/>
            </a:pPr>
            <a:r>
              <a:rPr lang="en-US" sz="2800" b="1">
                <a:solidFill>
                  <a:schemeClr val="bg1"/>
                </a:solidFill>
                <a:latin typeface="Arial"/>
                <a:cs typeface="Arial"/>
              </a:rPr>
              <a:t>INTEGRANTES</a:t>
            </a:r>
            <a:endParaRPr lang="en-US" sz="2800">
              <a:solidFill>
                <a:schemeClr val="bg1"/>
              </a:solidFill>
              <a:latin typeface="Arial"/>
              <a:ea typeface="Calibri"/>
              <a:cs typeface="Calibri"/>
            </a:endParaRPr>
          </a:p>
          <a:p>
            <a:pPr marL="748665" lvl="2">
              <a:lnSpc>
                <a:spcPts val="4319"/>
              </a:lnSpc>
            </a:pPr>
            <a:r>
              <a:rPr lang="en-US" sz="2400">
                <a:solidFill>
                  <a:schemeClr val="accent6"/>
                </a:solidFill>
                <a:latin typeface="Arial"/>
                <a:cs typeface="Arial"/>
              </a:rPr>
              <a:t>Bruno Kauan Rodrigues Silva</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Ellen Cristina de Sousa Castro</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Manoel Lucas Pacheco Junior</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Matheus Dutra Vale</a:t>
            </a:r>
            <a:endParaRPr lang="en-US" sz="2400">
              <a:solidFill>
                <a:schemeClr val="accent6"/>
              </a:solidFill>
              <a:latin typeface="Arial"/>
              <a:ea typeface="Calibri"/>
              <a:cs typeface="Calibri"/>
            </a:endParaRPr>
          </a:p>
          <a:p>
            <a:pPr marL="748665" lvl="2">
              <a:lnSpc>
                <a:spcPts val="4319"/>
              </a:lnSpc>
            </a:pPr>
            <a:r>
              <a:rPr lang="en-US" sz="2400">
                <a:solidFill>
                  <a:schemeClr val="accent6"/>
                </a:solidFill>
                <a:latin typeface="Arial"/>
                <a:cs typeface="Arial"/>
              </a:rPr>
              <a:t>Paulo Eduardo Lima Rabelo</a:t>
            </a:r>
            <a:endParaRPr lang="en-US" sz="2400">
              <a:solidFill>
                <a:schemeClr val="accent6"/>
              </a:solidFill>
              <a:ea typeface="Calibri"/>
              <a:cs typeface="Calibri"/>
            </a:endParaRPr>
          </a:p>
        </p:txBody>
      </p:sp>
    </p:spTree>
    <p:extLst>
      <p:ext uri="{BB962C8B-B14F-4D97-AF65-F5344CB8AC3E}">
        <p14:creationId xmlns:p14="http://schemas.microsoft.com/office/powerpoint/2010/main" val="942410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5" name="TextBox 5"/>
          <p:cNvSpPr txBox="1"/>
          <p:nvPr/>
        </p:nvSpPr>
        <p:spPr>
          <a:xfrm>
            <a:off x="2255458" y="2365906"/>
            <a:ext cx="13141102" cy="795089"/>
          </a:xfrm>
          <a:prstGeom prst="rect">
            <a:avLst/>
          </a:prstGeom>
        </p:spPr>
        <p:txBody>
          <a:bodyPr lIns="0" tIns="0" rIns="0" bIns="0" rtlCol="0" anchor="t">
            <a:spAutoFit/>
          </a:bodyPr>
          <a:lstStyle/>
          <a:p>
            <a:pPr>
              <a:lnSpc>
                <a:spcPts val="6240"/>
              </a:lnSpc>
              <a:spcBef>
                <a:spcPct val="0"/>
              </a:spcBef>
            </a:pPr>
            <a:r>
              <a:rPr lang="en-US" sz="6000" b="1">
                <a:solidFill>
                  <a:schemeClr val="bg1"/>
                </a:solidFill>
                <a:latin typeface="Articulat Medium"/>
              </a:rPr>
              <a:t> </a:t>
            </a:r>
            <a:r>
              <a:rPr lang="en-US" sz="6000" b="1" err="1">
                <a:solidFill>
                  <a:schemeClr val="bg1"/>
                </a:solidFill>
                <a:latin typeface="Arial"/>
                <a:cs typeface="Arial"/>
              </a:rPr>
              <a:t>Diagrama</a:t>
            </a:r>
            <a:r>
              <a:rPr lang="en-US" sz="6000" b="1">
                <a:solidFill>
                  <a:schemeClr val="bg1"/>
                </a:solidFill>
                <a:latin typeface="Articulat Medium"/>
              </a:rPr>
              <a:t> </a:t>
            </a:r>
            <a:r>
              <a:rPr lang="en-US" sz="6000" b="1">
                <a:solidFill>
                  <a:schemeClr val="bg1"/>
                </a:solidFill>
                <a:latin typeface="Arial"/>
                <a:cs typeface="Arial"/>
              </a:rPr>
              <a:t>de</a:t>
            </a:r>
            <a:r>
              <a:rPr lang="en-US" sz="6000" b="1">
                <a:solidFill>
                  <a:schemeClr val="bg1"/>
                </a:solidFill>
                <a:latin typeface="Articulat Medium"/>
              </a:rPr>
              <a:t> </a:t>
            </a:r>
            <a:r>
              <a:rPr lang="en-US" sz="6000" b="1">
                <a:solidFill>
                  <a:schemeClr val="bg1"/>
                </a:solidFill>
                <a:latin typeface="Arial"/>
                <a:cs typeface="Arial"/>
              </a:rPr>
              <a:t>Classe</a:t>
            </a:r>
            <a:r>
              <a:rPr lang="en-US" sz="6000" b="1">
                <a:solidFill>
                  <a:schemeClr val="bg1"/>
                </a:solidFill>
                <a:latin typeface="Articulat Medium"/>
              </a:rPr>
              <a:t>  </a:t>
            </a:r>
          </a:p>
        </p:txBody>
      </p:sp>
      <p:sp>
        <p:nvSpPr>
          <p:cNvPr id="6" name="TextBox 6"/>
          <p:cNvSpPr txBox="1"/>
          <p:nvPr/>
        </p:nvSpPr>
        <p:spPr>
          <a:xfrm>
            <a:off x="2471118" y="3706720"/>
            <a:ext cx="5134860" cy="353110"/>
          </a:xfrm>
          <a:prstGeom prst="rect">
            <a:avLst/>
          </a:prstGeom>
        </p:spPr>
        <p:txBody>
          <a:bodyPr lIns="0" tIns="0" rIns="0" bIns="0" rtlCol="0" anchor="t">
            <a:spAutoFit/>
          </a:bodyPr>
          <a:lstStyle/>
          <a:p>
            <a:pPr>
              <a:lnSpc>
                <a:spcPts val="2699"/>
              </a:lnSpc>
              <a:spcBef>
                <a:spcPct val="0"/>
              </a:spcBef>
            </a:pPr>
            <a:r>
              <a:rPr lang="en-US" sz="2800" b="1" err="1">
                <a:solidFill>
                  <a:schemeClr val="bg1"/>
                </a:solidFill>
                <a:latin typeface="Arial"/>
                <a:cs typeface="Arial"/>
              </a:rPr>
              <a:t>Relacionamentos</a:t>
            </a:r>
            <a:r>
              <a:rPr lang="en-US" sz="3200" b="1">
                <a:solidFill>
                  <a:schemeClr val="bg1"/>
                </a:solidFill>
                <a:latin typeface="Arial"/>
                <a:ea typeface="Articulat Medium"/>
                <a:cs typeface="Articulat Medium"/>
              </a:rPr>
              <a:t> </a:t>
            </a:r>
            <a:endParaRPr lang="en-US" sz="3200" b="1" u="none" strike="noStrike">
              <a:solidFill>
                <a:schemeClr val="bg1"/>
              </a:solidFill>
              <a:latin typeface="Arial"/>
              <a:ea typeface="Articulat Medium"/>
              <a:cs typeface="Articulat Medium"/>
            </a:endParaRPr>
          </a:p>
        </p:txBody>
      </p:sp>
      <p:sp>
        <p:nvSpPr>
          <p:cNvPr id="9" name="TextBox 9"/>
          <p:cNvSpPr txBox="1"/>
          <p:nvPr/>
        </p:nvSpPr>
        <p:spPr>
          <a:xfrm>
            <a:off x="2859307" y="4062138"/>
            <a:ext cx="10677115" cy="4184543"/>
          </a:xfrm>
          <a:prstGeom prst="rect">
            <a:avLst/>
          </a:prstGeom>
        </p:spPr>
        <p:txBody>
          <a:bodyPr lIns="0" tIns="0" rIns="0" bIns="0" rtlCol="0" anchor="t">
            <a:spAutoFit/>
          </a:bodyPr>
          <a:lstStyle/>
          <a:p>
            <a:pPr>
              <a:lnSpc>
                <a:spcPct val="150000"/>
              </a:lnSpc>
              <a:spcBef>
                <a:spcPct val="0"/>
              </a:spcBef>
            </a:pPr>
            <a:endParaRPr lang="en-US" sz="2200">
              <a:solidFill>
                <a:srgbClr val="FFFFFF"/>
              </a:solidFill>
              <a:latin typeface="Arial"/>
              <a:cs typeface="Arial"/>
            </a:endParaRPr>
          </a:p>
          <a:p>
            <a:pPr marL="342900" indent="-342900">
              <a:lnSpc>
                <a:spcPct val="150000"/>
              </a:lnSpc>
              <a:spcBef>
                <a:spcPct val="0"/>
              </a:spcBef>
              <a:buFont typeface="Arial"/>
              <a:buChar char="•"/>
            </a:pPr>
            <a:r>
              <a:rPr lang="en-US" sz="2400" err="1">
                <a:solidFill>
                  <a:schemeClr val="bg1"/>
                </a:solidFill>
                <a:latin typeface="Arial"/>
                <a:ea typeface="Articulat"/>
                <a:cs typeface="Articulat"/>
              </a:rPr>
              <a:t>Associação</a:t>
            </a:r>
            <a:r>
              <a:rPr lang="en-US" sz="2400">
                <a:solidFill>
                  <a:schemeClr val="bg1"/>
                </a:solidFill>
                <a:latin typeface="Arial"/>
                <a:ea typeface="Articulat"/>
                <a:cs typeface="Articulat"/>
              </a:rPr>
              <a:t> </a:t>
            </a:r>
          </a:p>
          <a:p>
            <a:pPr marL="342900" indent="-342900">
              <a:lnSpc>
                <a:spcPct val="150000"/>
              </a:lnSpc>
              <a:spcBef>
                <a:spcPct val="0"/>
              </a:spcBef>
              <a:buFont typeface="Arial"/>
              <a:buChar char="•"/>
            </a:pPr>
            <a:r>
              <a:rPr lang="en-US" sz="2400" err="1">
                <a:solidFill>
                  <a:schemeClr val="bg1"/>
                </a:solidFill>
                <a:latin typeface="Arial"/>
                <a:ea typeface="Articulat"/>
                <a:cs typeface="Articulat"/>
              </a:rPr>
              <a:t>Generalização</a:t>
            </a:r>
            <a:endParaRPr lang="en-US" sz="2400">
              <a:solidFill>
                <a:schemeClr val="bg1"/>
              </a:solidFill>
              <a:latin typeface="Arial"/>
              <a:ea typeface="Articulat"/>
              <a:cs typeface="Arial"/>
            </a:endParaRPr>
          </a:p>
          <a:p>
            <a:pPr marL="342900" indent="-342900">
              <a:lnSpc>
                <a:spcPct val="150000"/>
              </a:lnSpc>
              <a:spcBef>
                <a:spcPct val="0"/>
              </a:spcBef>
              <a:buFont typeface="Arial"/>
              <a:buChar char="•"/>
            </a:pPr>
            <a:r>
              <a:rPr lang="en-US" sz="2400" err="1">
                <a:solidFill>
                  <a:schemeClr val="bg1"/>
                </a:solidFill>
                <a:latin typeface="Arial"/>
                <a:cs typeface="Arial"/>
              </a:rPr>
              <a:t>Agregação</a:t>
            </a:r>
            <a:endParaRPr lang="en-US" sz="2400">
              <a:solidFill>
                <a:schemeClr val="bg1"/>
              </a:solidFill>
              <a:latin typeface="Arial"/>
              <a:cs typeface="Arial"/>
            </a:endParaRPr>
          </a:p>
          <a:p>
            <a:pPr marL="342900" indent="-342900">
              <a:lnSpc>
                <a:spcPct val="150000"/>
              </a:lnSpc>
              <a:spcBef>
                <a:spcPct val="0"/>
              </a:spcBef>
              <a:buFont typeface="Arial"/>
              <a:buChar char="•"/>
            </a:pPr>
            <a:r>
              <a:rPr lang="en-US" sz="2400" err="1">
                <a:solidFill>
                  <a:schemeClr val="bg1"/>
                </a:solidFill>
                <a:latin typeface="Arial"/>
                <a:ea typeface="Articulat"/>
                <a:cs typeface="Arial"/>
              </a:rPr>
              <a:t>Cardinalidade</a:t>
            </a:r>
            <a:endParaRPr lang="en-US" sz="2400">
              <a:solidFill>
                <a:schemeClr val="bg1"/>
              </a:solidFill>
              <a:latin typeface="Arial"/>
              <a:ea typeface="Articulat"/>
              <a:cs typeface="Arial"/>
            </a:endParaRPr>
          </a:p>
          <a:p>
            <a:pPr>
              <a:lnSpc>
                <a:spcPct val="150000"/>
              </a:lnSpc>
              <a:spcBef>
                <a:spcPct val="0"/>
              </a:spcBef>
            </a:pPr>
            <a:endParaRPr lang="en-US" sz="2200">
              <a:solidFill>
                <a:schemeClr val="accent6"/>
              </a:solidFill>
              <a:latin typeface="Arial"/>
              <a:ea typeface="Articulat"/>
              <a:cs typeface="Arial"/>
            </a:endParaRPr>
          </a:p>
          <a:p>
            <a:pPr marL="342900" indent="-342900">
              <a:lnSpc>
                <a:spcPct val="150000"/>
              </a:lnSpc>
              <a:spcBef>
                <a:spcPct val="0"/>
              </a:spcBef>
              <a:buFont typeface="Arial"/>
              <a:buChar char="•"/>
            </a:pPr>
            <a:endParaRPr lang="en-US" sz="2200">
              <a:solidFill>
                <a:srgbClr val="FFFFFF"/>
              </a:solidFill>
              <a:latin typeface="Arial"/>
              <a:ea typeface="Articulat"/>
              <a:cs typeface="Arial"/>
            </a:endParaRPr>
          </a:p>
          <a:p>
            <a:pPr marL="342900" indent="-342900">
              <a:lnSpc>
                <a:spcPct val="150000"/>
              </a:lnSpc>
              <a:spcBef>
                <a:spcPct val="0"/>
              </a:spcBef>
              <a:buFont typeface="Arial"/>
              <a:buChar char="•"/>
            </a:pPr>
            <a:endParaRPr lang="en-US" sz="2200">
              <a:solidFill>
                <a:srgbClr val="FFFFFF"/>
              </a:solidFill>
              <a:latin typeface="Arial"/>
              <a:ea typeface="Articulat"/>
              <a:cs typeface="Articulat"/>
            </a:endParaRPr>
          </a:p>
        </p:txBody>
      </p:sp>
      <p:pic>
        <p:nvPicPr>
          <p:cNvPr id="8" name="Imagem 7" descr="Diagrama&#10;&#10;O conteúdo gerado por IA pode estar incorreto.">
            <a:extLst>
              <a:ext uri="{FF2B5EF4-FFF2-40B4-BE49-F238E27FC236}">
                <a16:creationId xmlns:a16="http://schemas.microsoft.com/office/drawing/2014/main" id="{8A105009-711F-EC6F-9283-09547CE0B572}"/>
              </a:ext>
            </a:extLst>
          </p:cNvPr>
          <p:cNvPicPr>
            <a:picLocks noChangeAspect="1"/>
          </p:cNvPicPr>
          <p:nvPr/>
        </p:nvPicPr>
        <p:blipFill>
          <a:blip r:embed="rId2"/>
          <a:stretch>
            <a:fillRect/>
          </a:stretch>
        </p:blipFill>
        <p:spPr>
          <a:xfrm>
            <a:off x="7138359" y="3170206"/>
            <a:ext cx="11580963" cy="6405114"/>
          </a:xfrm>
          <a:prstGeom prst="rect">
            <a:avLst/>
          </a:prstGeom>
        </p:spPr>
      </p:pic>
      <p:grpSp>
        <p:nvGrpSpPr>
          <p:cNvPr id="7" name="Group 10">
            <a:extLst>
              <a:ext uri="{FF2B5EF4-FFF2-40B4-BE49-F238E27FC236}">
                <a16:creationId xmlns:a16="http://schemas.microsoft.com/office/drawing/2014/main" id="{73541234-651F-C050-E9C5-03E655B069FA}"/>
              </a:ext>
            </a:extLst>
          </p:cNvPr>
          <p:cNvGrpSpPr/>
          <p:nvPr/>
        </p:nvGrpSpPr>
        <p:grpSpPr>
          <a:xfrm>
            <a:off x="-103312" y="-174305"/>
            <a:ext cx="857250" cy="10482262"/>
            <a:chOff x="0" y="-47625"/>
            <a:chExt cx="812800" cy="2921646"/>
          </a:xfrm>
        </p:grpSpPr>
        <p:sp>
          <p:nvSpPr>
            <p:cNvPr id="3" name="Freeform 11">
              <a:extLst>
                <a:ext uri="{FF2B5EF4-FFF2-40B4-BE49-F238E27FC236}">
                  <a16:creationId xmlns:a16="http://schemas.microsoft.com/office/drawing/2014/main" id="{A044530B-3E8A-C8A7-3370-561F1DE56EF6}"/>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DF989DEC-E5A4-C896-82C1-E418CD88BDC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17" name="Group 10">
            <a:extLst>
              <a:ext uri="{FF2B5EF4-FFF2-40B4-BE49-F238E27FC236}">
                <a16:creationId xmlns:a16="http://schemas.microsoft.com/office/drawing/2014/main" id="{3E147D6A-1D72-9489-E456-06574E1897E2}"/>
              </a:ext>
            </a:extLst>
          </p:cNvPr>
          <p:cNvGrpSpPr/>
          <p:nvPr/>
        </p:nvGrpSpPr>
        <p:grpSpPr>
          <a:xfrm>
            <a:off x="17698912" y="-174306"/>
            <a:ext cx="85724" cy="9853613"/>
            <a:chOff x="0" y="-47625"/>
            <a:chExt cx="812800" cy="2917664"/>
          </a:xfrm>
        </p:grpSpPr>
        <p:sp>
          <p:nvSpPr>
            <p:cNvPr id="12" name="Freeform 11">
              <a:extLst>
                <a:ext uri="{FF2B5EF4-FFF2-40B4-BE49-F238E27FC236}">
                  <a16:creationId xmlns:a16="http://schemas.microsoft.com/office/drawing/2014/main" id="{12BB886A-8E2F-62C3-4808-AAE1792AAE2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6" name="TextBox 12">
              <a:extLst>
                <a:ext uri="{FF2B5EF4-FFF2-40B4-BE49-F238E27FC236}">
                  <a16:creationId xmlns:a16="http://schemas.microsoft.com/office/drawing/2014/main" id="{23B551B8-F603-8091-CE99-473FF0C7EA0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1" name="Group 10">
            <a:extLst>
              <a:ext uri="{FF2B5EF4-FFF2-40B4-BE49-F238E27FC236}">
                <a16:creationId xmlns:a16="http://schemas.microsoft.com/office/drawing/2014/main" id="{A0F5EC53-B96A-472D-EABC-164F4197A768}"/>
              </a:ext>
            </a:extLst>
          </p:cNvPr>
          <p:cNvGrpSpPr/>
          <p:nvPr/>
        </p:nvGrpSpPr>
        <p:grpSpPr>
          <a:xfrm flipH="1">
            <a:off x="168148" y="-2856"/>
            <a:ext cx="17573626" cy="109539"/>
            <a:chOff x="0" y="-47625"/>
            <a:chExt cx="812800" cy="2917664"/>
          </a:xfrm>
        </p:grpSpPr>
        <p:sp>
          <p:nvSpPr>
            <p:cNvPr id="19" name="Freeform 11">
              <a:extLst>
                <a:ext uri="{FF2B5EF4-FFF2-40B4-BE49-F238E27FC236}">
                  <a16:creationId xmlns:a16="http://schemas.microsoft.com/office/drawing/2014/main" id="{0967DD1E-8475-9580-3AC7-773F4E36D7C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0" name="TextBox 12">
              <a:extLst>
                <a:ext uri="{FF2B5EF4-FFF2-40B4-BE49-F238E27FC236}">
                  <a16:creationId xmlns:a16="http://schemas.microsoft.com/office/drawing/2014/main" id="{41D2993F-9399-E0B0-A52E-155BEC8A23C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8" name="Group 10">
            <a:extLst>
              <a:ext uri="{FF2B5EF4-FFF2-40B4-BE49-F238E27FC236}">
                <a16:creationId xmlns:a16="http://schemas.microsoft.com/office/drawing/2014/main" id="{9E075790-F31E-C315-9F52-FDD1B6CE8317}"/>
              </a:ext>
            </a:extLst>
          </p:cNvPr>
          <p:cNvGrpSpPr/>
          <p:nvPr/>
        </p:nvGrpSpPr>
        <p:grpSpPr>
          <a:xfrm flipH="1">
            <a:off x="168147" y="9584055"/>
            <a:ext cx="17616488" cy="95252"/>
            <a:chOff x="0" y="-47625"/>
            <a:chExt cx="812800" cy="2917664"/>
          </a:xfrm>
        </p:grpSpPr>
        <p:sp>
          <p:nvSpPr>
            <p:cNvPr id="26" name="Freeform 11">
              <a:extLst>
                <a:ext uri="{FF2B5EF4-FFF2-40B4-BE49-F238E27FC236}">
                  <a16:creationId xmlns:a16="http://schemas.microsoft.com/office/drawing/2014/main" id="{6BD9DE9A-9A73-6ED4-EAF9-C9B17C58F26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C8CDD252-A742-BF3A-2B68-1BA431ACE9A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0" name="CaixaDeTexto 29">
            <a:extLst>
              <a:ext uri="{FF2B5EF4-FFF2-40B4-BE49-F238E27FC236}">
                <a16:creationId xmlns:a16="http://schemas.microsoft.com/office/drawing/2014/main" id="{76422F17-BCA2-F9BE-5F2B-5F126161C2C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A0050F3-2F0B-B7A6-09B3-D8FA63A14EB0}"/>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1A845602-2EC5-53FA-5988-9D026B47C3E4}"/>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F9D89AED-0B7B-39C6-C05B-B43959E17F14}"/>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1C832EC7-A16B-7266-CF5E-C9636D5F858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951918D6-B430-51DA-E747-877591564C7B}"/>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21</a:t>
            </a:r>
          </a:p>
        </p:txBody>
      </p:sp>
      <p:grpSp>
        <p:nvGrpSpPr>
          <p:cNvPr id="24" name="Group 2" hidden="1">
            <a:extLst>
              <a:ext uri="{FF2B5EF4-FFF2-40B4-BE49-F238E27FC236}">
                <a16:creationId xmlns:a16="http://schemas.microsoft.com/office/drawing/2014/main" id="{053463B2-81B4-9BD3-3377-438446F2F7D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F72AEA1D-F770-0FCC-4D20-5357C05544D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7B4F9571-CA14-A1A8-6709-310DFF52A0E0}"/>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sp>
        <p:nvSpPr>
          <p:cNvPr id="3" name="CaixaDeTexto 2">
            <a:extLst>
              <a:ext uri="{FF2B5EF4-FFF2-40B4-BE49-F238E27FC236}">
                <a16:creationId xmlns:a16="http://schemas.microsoft.com/office/drawing/2014/main" id="{CF7A9C63-A824-A570-E92A-229B994CA623}"/>
              </a:ext>
            </a:extLst>
          </p:cNvPr>
          <p:cNvSpPr txBox="1"/>
          <p:nvPr/>
        </p:nvSpPr>
        <p:spPr>
          <a:xfrm>
            <a:off x="14630223" y="9048518"/>
            <a:ext cx="31636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grpSp>
        <p:nvGrpSpPr>
          <p:cNvPr id="12" name="Group 10">
            <a:extLst>
              <a:ext uri="{FF2B5EF4-FFF2-40B4-BE49-F238E27FC236}">
                <a16:creationId xmlns:a16="http://schemas.microsoft.com/office/drawing/2014/main" id="{EB8BFBFC-FD5B-56F2-C6F4-1730C5937610}"/>
              </a:ext>
            </a:extLst>
          </p:cNvPr>
          <p:cNvGrpSpPr/>
          <p:nvPr/>
        </p:nvGrpSpPr>
        <p:grpSpPr>
          <a:xfrm flipH="1">
            <a:off x="168147" y="9584055"/>
            <a:ext cx="17616488" cy="95252"/>
            <a:chOff x="0" y="-47625"/>
            <a:chExt cx="812800" cy="2917664"/>
          </a:xfrm>
        </p:grpSpPr>
        <p:sp>
          <p:nvSpPr>
            <p:cNvPr id="10" name="Freeform 11">
              <a:extLst>
                <a:ext uri="{FF2B5EF4-FFF2-40B4-BE49-F238E27FC236}">
                  <a16:creationId xmlns:a16="http://schemas.microsoft.com/office/drawing/2014/main" id="{32A72822-5376-F77A-C38D-75533AEF618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1" name="TextBox 12">
              <a:extLst>
                <a:ext uri="{FF2B5EF4-FFF2-40B4-BE49-F238E27FC236}">
                  <a16:creationId xmlns:a16="http://schemas.microsoft.com/office/drawing/2014/main" id="{0C0F62E0-3213-B487-D776-040F431A2D8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16" name="Group 10">
            <a:extLst>
              <a:ext uri="{FF2B5EF4-FFF2-40B4-BE49-F238E27FC236}">
                <a16:creationId xmlns:a16="http://schemas.microsoft.com/office/drawing/2014/main" id="{0286A99D-D84D-4D94-D2A5-FE79162F70B3}"/>
              </a:ext>
            </a:extLst>
          </p:cNvPr>
          <p:cNvGrpSpPr/>
          <p:nvPr/>
        </p:nvGrpSpPr>
        <p:grpSpPr>
          <a:xfrm>
            <a:off x="17698912" y="-174306"/>
            <a:ext cx="85724" cy="9853613"/>
            <a:chOff x="0" y="-47625"/>
            <a:chExt cx="812800" cy="2917664"/>
          </a:xfrm>
        </p:grpSpPr>
        <p:sp>
          <p:nvSpPr>
            <p:cNvPr id="14" name="Freeform 11">
              <a:extLst>
                <a:ext uri="{FF2B5EF4-FFF2-40B4-BE49-F238E27FC236}">
                  <a16:creationId xmlns:a16="http://schemas.microsoft.com/office/drawing/2014/main" id="{7177A729-5AF4-255A-A197-59224E82D9B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5" name="TextBox 12">
              <a:extLst>
                <a:ext uri="{FF2B5EF4-FFF2-40B4-BE49-F238E27FC236}">
                  <a16:creationId xmlns:a16="http://schemas.microsoft.com/office/drawing/2014/main" id="{B2AF573E-0B5E-5DFE-DBA7-20B743A91AA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8" name="Group 10">
            <a:extLst>
              <a:ext uri="{FF2B5EF4-FFF2-40B4-BE49-F238E27FC236}">
                <a16:creationId xmlns:a16="http://schemas.microsoft.com/office/drawing/2014/main" id="{4AC068AE-23B3-6192-15FB-762FEFD08800}"/>
              </a:ext>
            </a:extLst>
          </p:cNvPr>
          <p:cNvGrpSpPr/>
          <p:nvPr/>
        </p:nvGrpSpPr>
        <p:grpSpPr>
          <a:xfrm flipH="1">
            <a:off x="168148" y="-2856"/>
            <a:ext cx="17573626" cy="109539"/>
            <a:chOff x="0" y="-47625"/>
            <a:chExt cx="812800" cy="2917664"/>
          </a:xfrm>
        </p:grpSpPr>
        <p:sp>
          <p:nvSpPr>
            <p:cNvPr id="20" name="Freeform 11">
              <a:extLst>
                <a:ext uri="{FF2B5EF4-FFF2-40B4-BE49-F238E27FC236}">
                  <a16:creationId xmlns:a16="http://schemas.microsoft.com/office/drawing/2014/main" id="{FB1C419B-133D-B46B-FD8B-62386D388A6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1" name="TextBox 12">
              <a:extLst>
                <a:ext uri="{FF2B5EF4-FFF2-40B4-BE49-F238E27FC236}">
                  <a16:creationId xmlns:a16="http://schemas.microsoft.com/office/drawing/2014/main" id="{1AF4D778-24D6-74CD-B41B-F3ECEB7A067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TextBox 5">
            <a:extLst>
              <a:ext uri="{FF2B5EF4-FFF2-40B4-BE49-F238E27FC236}">
                <a16:creationId xmlns:a16="http://schemas.microsoft.com/office/drawing/2014/main" id="{3791BA0D-04DB-9647-AE8E-71FCCF7C3B42}"/>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sp>
        <p:nvSpPr>
          <p:cNvPr id="5" name="CaixaDeTexto 4">
            <a:extLst>
              <a:ext uri="{FF2B5EF4-FFF2-40B4-BE49-F238E27FC236}">
                <a16:creationId xmlns:a16="http://schemas.microsoft.com/office/drawing/2014/main" id="{EA299DF6-FDB5-0ABF-FC58-3F88DF29C76F}"/>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pic>
        <p:nvPicPr>
          <p:cNvPr id="13" name="Gráfico 12">
            <a:extLst>
              <a:ext uri="{FF2B5EF4-FFF2-40B4-BE49-F238E27FC236}">
                <a16:creationId xmlns:a16="http://schemas.microsoft.com/office/drawing/2014/main" id="{3E81857F-C59A-687A-8EC5-3C9BA87A2A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9067" y="1715179"/>
            <a:ext cx="13576609" cy="7733184"/>
          </a:xfrm>
          <a:prstGeom prst="rect">
            <a:avLst/>
          </a:prstGeom>
        </p:spPr>
      </p:pic>
    </p:spTree>
    <p:extLst>
      <p:ext uri="{BB962C8B-B14F-4D97-AF65-F5344CB8AC3E}">
        <p14:creationId xmlns:p14="http://schemas.microsoft.com/office/powerpoint/2010/main" val="1861888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D302FD4-AD75-8EF2-C2E2-0FA0D68CF7A7}"/>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5B5D7CFE-79DC-54BD-1627-9C18D365E245}"/>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933AD934-36CF-5AE7-35DE-AA64670F216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360384E-EA77-B51D-5FBD-DE120680F56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00E329B-9432-727B-2D87-E2DE5374DD2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22</a:t>
            </a:r>
          </a:p>
        </p:txBody>
      </p:sp>
      <p:grpSp>
        <p:nvGrpSpPr>
          <p:cNvPr id="24" name="Group 2" hidden="1">
            <a:extLst>
              <a:ext uri="{FF2B5EF4-FFF2-40B4-BE49-F238E27FC236}">
                <a16:creationId xmlns:a16="http://schemas.microsoft.com/office/drawing/2014/main" id="{18241760-9A44-08A1-07F2-A03A144CC2D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7085C7EA-41A5-641B-1E00-7E50D4D9306F}"/>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490B401E-1E5D-1C38-CFA7-1BB764A60545}"/>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3690D3CD-5433-1D56-5711-74E13194CC47}"/>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CE7C27C2-A418-17AA-394C-0B66B39E31E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586D2EFE-8DFF-17F0-BBB7-E7C77FAF9AB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C6C05F29-F25B-89D6-D004-C05B7D88B4C3}"/>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C34517CB-999D-9125-D744-595F02B9B0A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B45F8AE5-E150-17DA-B5AA-B542B43B5B0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CD7D1E3C-4BD2-85CF-C79E-5AFFA60227B8}"/>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A297608B-03DC-7154-01A6-08F21E0CE4E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73D880CB-94E5-1928-A417-E4270BC07DA1}"/>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5B99A356-79B8-B912-829E-D27CD654E098}"/>
              </a:ext>
            </a:extLst>
          </p:cNvPr>
          <p:cNvSpPr txBox="1"/>
          <p:nvPr/>
        </p:nvSpPr>
        <p:spPr>
          <a:xfrm>
            <a:off x="11446449" y="9068984"/>
            <a:ext cx="265394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6" name="TextBox 5">
            <a:extLst>
              <a:ext uri="{FF2B5EF4-FFF2-40B4-BE49-F238E27FC236}">
                <a16:creationId xmlns:a16="http://schemas.microsoft.com/office/drawing/2014/main" id="{A4886DE6-D4F0-C055-596D-AF1F9D73A1D8}"/>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sp>
        <p:nvSpPr>
          <p:cNvPr id="12" name="CaixaDeTexto 11">
            <a:extLst>
              <a:ext uri="{FF2B5EF4-FFF2-40B4-BE49-F238E27FC236}">
                <a16:creationId xmlns:a16="http://schemas.microsoft.com/office/drawing/2014/main" id="{A8EB5373-57C3-C74D-8DAE-EB2BB5C03A59}"/>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pic>
        <p:nvPicPr>
          <p:cNvPr id="14" name="Imagem 13" descr="Diagrama&#10;&#10;O conteúdo gerado por IA pode estar incorreto.">
            <a:extLst>
              <a:ext uri="{FF2B5EF4-FFF2-40B4-BE49-F238E27FC236}">
                <a16:creationId xmlns:a16="http://schemas.microsoft.com/office/drawing/2014/main" id="{1C2E2F59-BF1D-D2EE-4EAF-F063EFC48503}"/>
              </a:ext>
            </a:extLst>
          </p:cNvPr>
          <p:cNvPicPr>
            <a:picLocks noChangeAspect="1"/>
          </p:cNvPicPr>
          <p:nvPr/>
        </p:nvPicPr>
        <p:blipFill>
          <a:blip r:embed="rId2"/>
          <a:stretch>
            <a:fillRect/>
          </a:stretch>
        </p:blipFill>
        <p:spPr>
          <a:xfrm>
            <a:off x="1265475" y="6656177"/>
            <a:ext cx="4952461" cy="2517116"/>
          </a:xfrm>
          <a:prstGeom prst="rect">
            <a:avLst/>
          </a:prstGeom>
        </p:spPr>
      </p:pic>
      <p:grpSp>
        <p:nvGrpSpPr>
          <p:cNvPr id="28" name="Group 2">
            <a:extLst>
              <a:ext uri="{FF2B5EF4-FFF2-40B4-BE49-F238E27FC236}">
                <a16:creationId xmlns:a16="http://schemas.microsoft.com/office/drawing/2014/main" id="{8E27BC8A-2937-53A0-F137-A139CF929D14}"/>
              </a:ext>
            </a:extLst>
          </p:cNvPr>
          <p:cNvGrpSpPr/>
          <p:nvPr/>
        </p:nvGrpSpPr>
        <p:grpSpPr>
          <a:xfrm>
            <a:off x="1257961" y="6663634"/>
            <a:ext cx="1755722" cy="1656873"/>
            <a:chOff x="0" y="-47625"/>
            <a:chExt cx="4545659" cy="2215092"/>
          </a:xfrm>
        </p:grpSpPr>
        <p:sp>
          <p:nvSpPr>
            <p:cNvPr id="16" name="Freeform 3">
              <a:extLst>
                <a:ext uri="{FF2B5EF4-FFF2-40B4-BE49-F238E27FC236}">
                  <a16:creationId xmlns:a16="http://schemas.microsoft.com/office/drawing/2014/main" id="{7F4DDB53-A988-7D45-81C0-C1DAC9DB91FC}"/>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tx2"/>
              </a:solidFill>
              <a:prstDash val="solid"/>
              <a:miter/>
            </a:ln>
          </p:spPr>
        </p:sp>
        <p:sp>
          <p:nvSpPr>
            <p:cNvPr id="21" name="TextBox 4">
              <a:extLst>
                <a:ext uri="{FF2B5EF4-FFF2-40B4-BE49-F238E27FC236}">
                  <a16:creationId xmlns:a16="http://schemas.microsoft.com/office/drawing/2014/main" id="{5615B829-6142-9A6C-7573-6322C8894633}"/>
                </a:ext>
              </a:extLst>
            </p:cNvPr>
            <p:cNvSpPr txBox="1"/>
            <p:nvPr/>
          </p:nvSpPr>
          <p:spPr>
            <a:xfrm>
              <a:off x="0" y="-47625"/>
              <a:ext cx="4545659" cy="2215092"/>
            </a:xfrm>
            <a:prstGeom prst="rect">
              <a:avLst/>
            </a:prstGeom>
            <a:ln>
              <a:solidFill>
                <a:schemeClr val="tx2"/>
              </a:solidFill>
            </a:ln>
          </p:spPr>
          <p:txBody>
            <a:bodyPr lIns="50800" tIns="50800" rIns="50800" bIns="50800" rtlCol="0" anchor="ctr"/>
            <a:lstStyle/>
            <a:p>
              <a:pPr algn="ctr">
                <a:lnSpc>
                  <a:spcPts val="3219"/>
                </a:lnSpc>
              </a:pPr>
              <a:endParaRPr/>
            </a:p>
          </p:txBody>
        </p:sp>
      </p:grpSp>
      <p:pic>
        <p:nvPicPr>
          <p:cNvPr id="2" name="Imagem 1" descr="Tela de celular com texto preto sobre fundo branco&#10;&#10;O conteúdo gerado por IA pode estar incorreto.">
            <a:extLst>
              <a:ext uri="{FF2B5EF4-FFF2-40B4-BE49-F238E27FC236}">
                <a16:creationId xmlns:a16="http://schemas.microsoft.com/office/drawing/2014/main" id="{8AFF7016-B4CC-3E29-DA7E-AF40A7A53A10}"/>
              </a:ext>
            </a:extLst>
          </p:cNvPr>
          <p:cNvPicPr>
            <a:picLocks noChangeAspect="1"/>
          </p:cNvPicPr>
          <p:nvPr/>
        </p:nvPicPr>
        <p:blipFill>
          <a:blip r:embed="rId3"/>
          <a:stretch>
            <a:fillRect/>
          </a:stretch>
        </p:blipFill>
        <p:spPr>
          <a:xfrm>
            <a:off x="8314911" y="994120"/>
            <a:ext cx="8930308" cy="7934325"/>
          </a:xfrm>
          <a:prstGeom prst="rect">
            <a:avLst/>
          </a:prstGeom>
        </p:spPr>
      </p:pic>
    </p:spTree>
    <p:extLst>
      <p:ext uri="{BB962C8B-B14F-4D97-AF65-F5344CB8AC3E}">
        <p14:creationId xmlns:p14="http://schemas.microsoft.com/office/powerpoint/2010/main" val="4208326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55E9B75-5ADD-A4C6-76D3-C33C722FC5F3}"/>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D8ED576-402A-2C74-9DFE-8928FF78A017}"/>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grpSp>
        <p:nvGrpSpPr>
          <p:cNvPr id="9" name="Group 10">
            <a:extLst>
              <a:ext uri="{FF2B5EF4-FFF2-40B4-BE49-F238E27FC236}">
                <a16:creationId xmlns:a16="http://schemas.microsoft.com/office/drawing/2014/main" id="{ED1CDE98-AFAB-22D5-8C6D-77234699D794}"/>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5650AC0-E67C-522C-8674-C04B28F994A4}"/>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A49E6977-ECE2-162D-8CEC-564B225B138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0A9D67A2-C524-73BA-B70B-8D5250D273AB}"/>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23</a:t>
            </a:r>
          </a:p>
        </p:txBody>
      </p:sp>
      <p:grpSp>
        <p:nvGrpSpPr>
          <p:cNvPr id="24" name="Group 2" hidden="1">
            <a:extLst>
              <a:ext uri="{FF2B5EF4-FFF2-40B4-BE49-F238E27FC236}">
                <a16:creationId xmlns:a16="http://schemas.microsoft.com/office/drawing/2014/main" id="{BB716763-0F64-BADF-4CAF-8A7615C30178}"/>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998E3A9-4D0D-C38E-0FE9-97F527A4B70C}"/>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ECF4755-AFCA-E60C-2723-85132CE40425}"/>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0B822A82-F7F4-C4FC-495D-0E239950E7C0}"/>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244EB511-C858-A246-928A-890071CF4FB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CF85253A-E249-16E7-0857-74C66DE9043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7676948-0942-98B4-3D50-1CFD62657552}"/>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1232314C-BA65-C31A-C5D0-2442759F95C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9A182EE-AC35-5ACE-3A4D-54FE4E1220A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9DFD2DB4-A242-8101-6045-81F4D00FFE6C}"/>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CAB454AA-2A4C-4FA7-3BFA-AF064F002CB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EE9703C-0C45-A00A-09A3-B270A4432B0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8CF90BD0-7AC1-B679-7CC2-50BC54DDC82F}"/>
              </a:ext>
            </a:extLst>
          </p:cNvPr>
          <p:cNvSpPr txBox="1"/>
          <p:nvPr/>
        </p:nvSpPr>
        <p:spPr>
          <a:xfrm>
            <a:off x="8028489" y="8230371"/>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CaixaDeTexto 3">
            <a:extLst>
              <a:ext uri="{FF2B5EF4-FFF2-40B4-BE49-F238E27FC236}">
                <a16:creationId xmlns:a16="http://schemas.microsoft.com/office/drawing/2014/main" id="{C51FBE1B-6F68-C6FC-6D34-B1684C0960EA}"/>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pic>
        <p:nvPicPr>
          <p:cNvPr id="2" name="Imagem 1" descr="Uma imagem contendo Texto&#10;&#10;O conteúdo gerado por IA pode estar incorreto.">
            <a:extLst>
              <a:ext uri="{FF2B5EF4-FFF2-40B4-BE49-F238E27FC236}">
                <a16:creationId xmlns:a16="http://schemas.microsoft.com/office/drawing/2014/main" id="{479605C8-01F6-57EB-98DD-1D7D166E4A16}"/>
              </a:ext>
            </a:extLst>
          </p:cNvPr>
          <p:cNvPicPr>
            <a:picLocks noChangeAspect="1"/>
          </p:cNvPicPr>
          <p:nvPr/>
        </p:nvPicPr>
        <p:blipFill>
          <a:blip r:embed="rId2"/>
          <a:stretch>
            <a:fillRect/>
          </a:stretch>
        </p:blipFill>
        <p:spPr>
          <a:xfrm>
            <a:off x="934079" y="3305624"/>
            <a:ext cx="16398275" cy="4171769"/>
          </a:xfrm>
          <a:prstGeom prst="rect">
            <a:avLst/>
          </a:prstGeom>
        </p:spPr>
      </p:pic>
      <p:pic>
        <p:nvPicPr>
          <p:cNvPr id="6" name="Imagem 5">
            <a:extLst>
              <a:ext uri="{FF2B5EF4-FFF2-40B4-BE49-F238E27FC236}">
                <a16:creationId xmlns:a16="http://schemas.microsoft.com/office/drawing/2014/main" id="{B40ABEBC-06A9-360E-A9E0-A7A9F8B7D3F9}"/>
              </a:ext>
            </a:extLst>
          </p:cNvPr>
          <p:cNvPicPr>
            <a:picLocks noChangeAspect="1"/>
          </p:cNvPicPr>
          <p:nvPr/>
        </p:nvPicPr>
        <p:blipFill>
          <a:blip r:embed="rId3"/>
          <a:stretch>
            <a:fillRect/>
          </a:stretch>
        </p:blipFill>
        <p:spPr>
          <a:xfrm>
            <a:off x="13330058" y="748432"/>
            <a:ext cx="3791130" cy="2039968"/>
          </a:xfrm>
          <a:prstGeom prst="rect">
            <a:avLst/>
          </a:prstGeom>
        </p:spPr>
      </p:pic>
    </p:spTree>
    <p:extLst>
      <p:ext uri="{BB962C8B-B14F-4D97-AF65-F5344CB8AC3E}">
        <p14:creationId xmlns:p14="http://schemas.microsoft.com/office/powerpoint/2010/main" val="1348857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EF6ED3C-B4D6-9A82-AE5A-C962B34301EC}"/>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35CA282F-7C27-9E32-A2C0-B8377C4D07E0}"/>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9767E14A-282E-8201-8408-C43B5191F2C4}"/>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A3BF286D-C3DD-9BFE-9B85-A40FE2AC283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A2C49640-7DE7-D2B4-3C1C-54EFB9C3137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24</a:t>
            </a:r>
          </a:p>
        </p:txBody>
      </p:sp>
      <p:grpSp>
        <p:nvGrpSpPr>
          <p:cNvPr id="24" name="Group 2" hidden="1">
            <a:extLst>
              <a:ext uri="{FF2B5EF4-FFF2-40B4-BE49-F238E27FC236}">
                <a16:creationId xmlns:a16="http://schemas.microsoft.com/office/drawing/2014/main" id="{DB8FDD85-AAFA-BB99-A1F4-CFFC61E84879}"/>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D123CB9-2146-2C96-A657-75112327216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D4AD65E-9BAF-E941-92BB-CD50CC896741}"/>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D88535B-C9F7-BDED-0FE8-0F0E19FE432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3DE8BBA2-4784-D2B0-CB16-3BC5769B31E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7F36B5FD-DF94-CB37-3B42-D7DD4223D13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F8364F20-2200-E4EE-CAF8-5C88C0F922C5}"/>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59A3A662-CF8A-FC98-2BF2-24FC9A22126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995797C6-5059-DAF0-A983-AA26887EC90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12D8DBF-3F37-F147-B80D-C98A5CD61129}"/>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3F7DDBE5-F8C0-CA73-1FAA-236C81D7F5C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48D834AD-D1AE-B879-6B64-5A59CF17AC2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TextBox 5">
            <a:extLst>
              <a:ext uri="{FF2B5EF4-FFF2-40B4-BE49-F238E27FC236}">
                <a16:creationId xmlns:a16="http://schemas.microsoft.com/office/drawing/2014/main" id="{4A43AAAF-1436-C470-1440-24F940ABF33C}"/>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sp>
        <p:nvSpPr>
          <p:cNvPr id="5" name="CaixaDeTexto 4">
            <a:extLst>
              <a:ext uri="{FF2B5EF4-FFF2-40B4-BE49-F238E27FC236}">
                <a16:creationId xmlns:a16="http://schemas.microsoft.com/office/drawing/2014/main" id="{F1384485-64CA-CBB5-E253-A9C9CCB472CD}"/>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sp>
        <p:nvSpPr>
          <p:cNvPr id="30" name="CaixaDeTexto 29">
            <a:extLst>
              <a:ext uri="{FF2B5EF4-FFF2-40B4-BE49-F238E27FC236}">
                <a16:creationId xmlns:a16="http://schemas.microsoft.com/office/drawing/2014/main" id="{BF0E909C-05B9-8D7F-C291-F3D985D2A14A}"/>
              </a:ext>
            </a:extLst>
          </p:cNvPr>
          <p:cNvSpPr txBox="1"/>
          <p:nvPr/>
        </p:nvSpPr>
        <p:spPr>
          <a:xfrm>
            <a:off x="7619004" y="8601846"/>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D3E48879-069C-8D99-2F9A-C68FB6377106}"/>
              </a:ext>
            </a:extLst>
          </p:cNvPr>
          <p:cNvPicPr>
            <a:picLocks noChangeAspect="1"/>
          </p:cNvPicPr>
          <p:nvPr/>
        </p:nvPicPr>
        <p:blipFill>
          <a:blip r:embed="rId2"/>
          <a:stretch>
            <a:fillRect/>
          </a:stretch>
        </p:blipFill>
        <p:spPr>
          <a:xfrm>
            <a:off x="2532213" y="3222416"/>
            <a:ext cx="13223574" cy="5049866"/>
          </a:xfrm>
          <a:prstGeom prst="rect">
            <a:avLst/>
          </a:prstGeom>
        </p:spPr>
      </p:pic>
      <p:pic>
        <p:nvPicPr>
          <p:cNvPr id="6" name="Imagem 5" descr="Diagrama&#10;&#10;O conteúdo gerado por IA pode estar incorreto.">
            <a:extLst>
              <a:ext uri="{FF2B5EF4-FFF2-40B4-BE49-F238E27FC236}">
                <a16:creationId xmlns:a16="http://schemas.microsoft.com/office/drawing/2014/main" id="{ACFF0A71-75A6-A8DF-C49E-9788459CAEAE}"/>
              </a:ext>
            </a:extLst>
          </p:cNvPr>
          <p:cNvPicPr>
            <a:picLocks noChangeAspect="1"/>
          </p:cNvPicPr>
          <p:nvPr/>
        </p:nvPicPr>
        <p:blipFill>
          <a:blip r:embed="rId3"/>
          <a:stretch>
            <a:fillRect/>
          </a:stretch>
        </p:blipFill>
        <p:spPr>
          <a:xfrm>
            <a:off x="12566080" y="639253"/>
            <a:ext cx="4456443" cy="2430852"/>
          </a:xfrm>
          <a:prstGeom prst="rect">
            <a:avLst/>
          </a:prstGeom>
        </p:spPr>
      </p:pic>
      <p:grpSp>
        <p:nvGrpSpPr>
          <p:cNvPr id="15" name="Group 2">
            <a:extLst>
              <a:ext uri="{FF2B5EF4-FFF2-40B4-BE49-F238E27FC236}">
                <a16:creationId xmlns:a16="http://schemas.microsoft.com/office/drawing/2014/main" id="{4D34EF9C-4DAF-9B1F-F18B-348E2680F9E7}"/>
              </a:ext>
            </a:extLst>
          </p:cNvPr>
          <p:cNvGrpSpPr/>
          <p:nvPr/>
        </p:nvGrpSpPr>
        <p:grpSpPr>
          <a:xfrm>
            <a:off x="13399640" y="1487785"/>
            <a:ext cx="1841986" cy="923628"/>
            <a:chOff x="0" y="-47625"/>
            <a:chExt cx="4545659" cy="2215092"/>
          </a:xfrm>
        </p:grpSpPr>
        <p:sp>
          <p:nvSpPr>
            <p:cNvPr id="13" name="Freeform 3">
              <a:extLst>
                <a:ext uri="{FF2B5EF4-FFF2-40B4-BE49-F238E27FC236}">
                  <a16:creationId xmlns:a16="http://schemas.microsoft.com/office/drawing/2014/main" id="{D2F32A74-FF1C-DB17-97C8-BB6AB69C5B45}"/>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tx2"/>
              </a:solidFill>
              <a:prstDash val="solid"/>
              <a:miter/>
            </a:ln>
          </p:spPr>
        </p:sp>
        <p:sp>
          <p:nvSpPr>
            <p:cNvPr id="14" name="TextBox 4">
              <a:extLst>
                <a:ext uri="{FF2B5EF4-FFF2-40B4-BE49-F238E27FC236}">
                  <a16:creationId xmlns:a16="http://schemas.microsoft.com/office/drawing/2014/main" id="{244E50D6-EB32-13E5-C070-6BC8345ED658}"/>
                </a:ext>
              </a:extLst>
            </p:cNvPr>
            <p:cNvSpPr txBox="1"/>
            <p:nvPr/>
          </p:nvSpPr>
          <p:spPr>
            <a:xfrm>
              <a:off x="0" y="-47625"/>
              <a:ext cx="4545659" cy="2215092"/>
            </a:xfrm>
            <a:prstGeom prst="rect">
              <a:avLst/>
            </a:prstGeom>
            <a:ln>
              <a:solidFill>
                <a:schemeClr val="tx2"/>
              </a:solidFill>
            </a:ln>
          </p:spPr>
          <p:txBody>
            <a:bodyPr lIns="50800" tIns="50800" rIns="50800" bIns="50800" rtlCol="0" anchor="ctr"/>
            <a:lstStyle/>
            <a:p>
              <a:pPr algn="ctr">
                <a:lnSpc>
                  <a:spcPts val="3219"/>
                </a:lnSpc>
              </a:pPr>
              <a:endParaRPr/>
            </a:p>
          </p:txBody>
        </p:sp>
      </p:grpSp>
    </p:spTree>
    <p:extLst>
      <p:ext uri="{BB962C8B-B14F-4D97-AF65-F5344CB8AC3E}">
        <p14:creationId xmlns:p14="http://schemas.microsoft.com/office/powerpoint/2010/main" val="855041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59EFCA00-CF7B-D369-E883-D1B6519DCBB7}"/>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4D620F9C-F85A-FDFD-4DDA-3CFFF750228C}"/>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EE5D43AC-C547-4F6A-FAAA-E9F6374B433C}"/>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29E82FF-5D20-B0D9-332F-0D5819C9AAC0}"/>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B69FEA4-60D4-4266-6D1D-D1A34ADFE04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25</a:t>
            </a:r>
          </a:p>
        </p:txBody>
      </p:sp>
      <p:grpSp>
        <p:nvGrpSpPr>
          <p:cNvPr id="24" name="Group 2" hidden="1">
            <a:extLst>
              <a:ext uri="{FF2B5EF4-FFF2-40B4-BE49-F238E27FC236}">
                <a16:creationId xmlns:a16="http://schemas.microsoft.com/office/drawing/2014/main" id="{99DF2D89-D823-993D-9891-97303F6CFBF0}"/>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5C609B5-2495-7DA4-7B8B-413793611C8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1E5C0CDB-7B89-A1BE-41B3-83D01169F01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F012FB10-98C4-8C94-70E4-ED37C1741771}"/>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8A2F0A25-D117-6C79-C7D2-0D40ACC7250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B5A1868A-5E66-96A8-0EBF-85F12D13070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53EA5B23-FBE0-172C-1843-E5C0CB3811AD}"/>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74B4824D-6E81-0645-2AA8-0EC1404EBBB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A6FD5DAB-6079-ADE3-A6BF-C5C991C4EB0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841B98D9-63B4-642D-174F-30281C639138}"/>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8972930F-75FD-CBF3-3ADB-6B8E4E704C2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B07CD35-B362-653A-B53A-135ABCBEB39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1FA450B3-FC56-E198-8320-E47E889F0D1B}"/>
              </a:ext>
            </a:extLst>
          </p:cNvPr>
          <p:cNvSpPr txBox="1"/>
          <p:nvPr/>
        </p:nvSpPr>
        <p:spPr>
          <a:xfrm>
            <a:off x="11121698" y="9177106"/>
            <a:ext cx="26635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5" name="TextBox 5">
            <a:extLst>
              <a:ext uri="{FF2B5EF4-FFF2-40B4-BE49-F238E27FC236}">
                <a16:creationId xmlns:a16="http://schemas.microsoft.com/office/drawing/2014/main" id="{1B1E4F4E-2151-958B-4CDB-E7DC97D6CF3F}"/>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sp>
        <p:nvSpPr>
          <p:cNvPr id="14" name="CaixaDeTexto 13">
            <a:extLst>
              <a:ext uri="{FF2B5EF4-FFF2-40B4-BE49-F238E27FC236}">
                <a16:creationId xmlns:a16="http://schemas.microsoft.com/office/drawing/2014/main" id="{FB3BD8F0-358D-F725-5FB8-703544FE05CF}"/>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pic>
        <p:nvPicPr>
          <p:cNvPr id="4" name="Imagem 3" descr="Diagrama&#10;&#10;O conteúdo gerado por IA pode estar incorreto.">
            <a:extLst>
              <a:ext uri="{FF2B5EF4-FFF2-40B4-BE49-F238E27FC236}">
                <a16:creationId xmlns:a16="http://schemas.microsoft.com/office/drawing/2014/main" id="{4103E44E-AC0A-5F6F-2D4A-32976DCE2803}"/>
              </a:ext>
            </a:extLst>
          </p:cNvPr>
          <p:cNvPicPr>
            <a:picLocks noChangeAspect="1"/>
          </p:cNvPicPr>
          <p:nvPr/>
        </p:nvPicPr>
        <p:blipFill>
          <a:blip r:embed="rId2"/>
          <a:stretch>
            <a:fillRect/>
          </a:stretch>
        </p:blipFill>
        <p:spPr>
          <a:xfrm>
            <a:off x="9138787" y="1145066"/>
            <a:ext cx="6027347" cy="7845903"/>
          </a:xfrm>
          <a:prstGeom prst="rect">
            <a:avLst/>
          </a:prstGeom>
        </p:spPr>
      </p:pic>
      <p:pic>
        <p:nvPicPr>
          <p:cNvPr id="15" name="Imagem 14" descr="Diagrama&#10;&#10;O conteúdo gerado por IA pode estar incorreto.">
            <a:extLst>
              <a:ext uri="{FF2B5EF4-FFF2-40B4-BE49-F238E27FC236}">
                <a16:creationId xmlns:a16="http://schemas.microsoft.com/office/drawing/2014/main" id="{34B20010-638F-91EC-2387-9A46DE35AC01}"/>
              </a:ext>
            </a:extLst>
          </p:cNvPr>
          <p:cNvPicPr>
            <a:picLocks noChangeAspect="1"/>
          </p:cNvPicPr>
          <p:nvPr/>
        </p:nvPicPr>
        <p:blipFill>
          <a:blip r:embed="rId3"/>
          <a:stretch>
            <a:fillRect/>
          </a:stretch>
        </p:blipFill>
        <p:spPr>
          <a:xfrm>
            <a:off x="1265475" y="6656177"/>
            <a:ext cx="5211253" cy="2732776"/>
          </a:xfrm>
          <a:prstGeom prst="rect">
            <a:avLst/>
          </a:prstGeom>
        </p:spPr>
      </p:pic>
      <p:grpSp>
        <p:nvGrpSpPr>
          <p:cNvPr id="20" name="Group 2">
            <a:extLst>
              <a:ext uri="{FF2B5EF4-FFF2-40B4-BE49-F238E27FC236}">
                <a16:creationId xmlns:a16="http://schemas.microsoft.com/office/drawing/2014/main" id="{D2B96947-06DA-7609-1911-DE656511DF06}"/>
              </a:ext>
            </a:extLst>
          </p:cNvPr>
          <p:cNvGrpSpPr/>
          <p:nvPr/>
        </p:nvGrpSpPr>
        <p:grpSpPr>
          <a:xfrm>
            <a:off x="3134206" y="7785068"/>
            <a:ext cx="1238138" cy="1592175"/>
            <a:chOff x="0" y="-47625"/>
            <a:chExt cx="4545659" cy="2215092"/>
          </a:xfrm>
        </p:grpSpPr>
        <p:sp>
          <p:nvSpPr>
            <p:cNvPr id="17" name="Freeform 3">
              <a:extLst>
                <a:ext uri="{FF2B5EF4-FFF2-40B4-BE49-F238E27FC236}">
                  <a16:creationId xmlns:a16="http://schemas.microsoft.com/office/drawing/2014/main" id="{B0078517-6F26-1A01-1342-1AA99905EE2F}"/>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tx2"/>
              </a:solidFill>
              <a:prstDash val="solid"/>
              <a:miter/>
            </a:ln>
          </p:spPr>
        </p:sp>
        <p:sp>
          <p:nvSpPr>
            <p:cNvPr id="18" name="TextBox 4">
              <a:extLst>
                <a:ext uri="{FF2B5EF4-FFF2-40B4-BE49-F238E27FC236}">
                  <a16:creationId xmlns:a16="http://schemas.microsoft.com/office/drawing/2014/main" id="{6EE2DAF9-D241-DF9D-DA44-CEF36BC71A0C}"/>
                </a:ext>
              </a:extLst>
            </p:cNvPr>
            <p:cNvSpPr txBox="1"/>
            <p:nvPr/>
          </p:nvSpPr>
          <p:spPr>
            <a:xfrm>
              <a:off x="0" y="-47625"/>
              <a:ext cx="4545659" cy="2215092"/>
            </a:xfrm>
            <a:prstGeom prst="rect">
              <a:avLst/>
            </a:prstGeom>
            <a:ln>
              <a:solidFill>
                <a:schemeClr val="tx2"/>
              </a:solidFill>
            </a:ln>
          </p:spPr>
          <p:txBody>
            <a:bodyPr lIns="50800" tIns="50800" rIns="50800" bIns="50800" rtlCol="0" anchor="ctr"/>
            <a:lstStyle/>
            <a:p>
              <a:pPr algn="ctr">
                <a:lnSpc>
                  <a:spcPts val="3219"/>
                </a:lnSpc>
              </a:pPr>
              <a:endParaRPr/>
            </a:p>
          </p:txBody>
        </p:sp>
      </p:grpSp>
    </p:spTree>
    <p:extLst>
      <p:ext uri="{BB962C8B-B14F-4D97-AF65-F5344CB8AC3E}">
        <p14:creationId xmlns:p14="http://schemas.microsoft.com/office/powerpoint/2010/main" val="1965228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7190E74-E44C-95A5-F7BC-06126CC50902}"/>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D96E2240-1A4E-075C-219A-D0FA8914F994}"/>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11C61938-BFD5-20A6-44A5-A3BB40A79CE9}"/>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DD0DE7F8-C46F-A528-D834-35924336679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81D88B88-BF3F-4D8F-828B-5417EF05A04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0B87DC0-93EF-1288-EF95-93A05148860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4FCC49EE-E55C-50FD-E524-4DD0B862903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69B5E221-8AD6-0C8D-F12A-E49FC92A4DB9}"/>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F5223D14-33C6-FDC1-549E-628BAF609D8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030B708-FA8D-109D-5FA8-29DEA5285D4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DFC01FF-19A9-AAF8-3B4F-6A2D25319599}"/>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BF88FDD0-A779-8631-1B72-F80D464BE2D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4BB50500-1729-812C-0F25-87C99E35416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687B96CF-EA2D-BCFD-CD90-C05928CF3F00}"/>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D7FE6C01-E5BF-5A19-A0B5-4FF920E5340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ECE01FAA-7E71-6839-F7E8-2E8A68B5A0A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32433340-7076-EB7A-C2F4-351FA44A501A}"/>
              </a:ext>
            </a:extLst>
          </p:cNvPr>
          <p:cNvSpPr txBox="1"/>
          <p:nvPr/>
        </p:nvSpPr>
        <p:spPr>
          <a:xfrm>
            <a:off x="7815270" y="8107799"/>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C2456660-701D-CE0A-BED7-2C449F7ABE96}"/>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a:solidFill>
                  <a:schemeClr val="bg1"/>
                </a:solidFill>
                <a:latin typeface="Articulat Medium"/>
              </a:rPr>
              <a:t>Classes</a:t>
            </a:r>
            <a:endParaRPr lang="pt-BR">
              <a:solidFill>
                <a:schemeClr val="bg1"/>
              </a:solidFill>
              <a:latin typeface="Articulat Medium"/>
            </a:endParaRPr>
          </a:p>
        </p:txBody>
      </p:sp>
      <p:sp>
        <p:nvSpPr>
          <p:cNvPr id="12" name="CaixaDeTexto 11">
            <a:extLst>
              <a:ext uri="{FF2B5EF4-FFF2-40B4-BE49-F238E27FC236}">
                <a16:creationId xmlns:a16="http://schemas.microsoft.com/office/drawing/2014/main" id="{F66DA50E-E6AC-47AE-F6F7-173E5C428627}"/>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Sistema da </a:t>
            </a:r>
            <a:r>
              <a:rPr lang="en-US" sz="4000" b="1" err="1">
                <a:solidFill>
                  <a:schemeClr val="accent6"/>
                </a:solidFill>
                <a:latin typeface="Arial"/>
                <a:cs typeface="Arial"/>
              </a:rPr>
              <a:t>construtora</a:t>
            </a:r>
            <a:endParaRPr lang="pt-BR">
              <a:solidFill>
                <a:schemeClr val="accent6"/>
              </a:solidFill>
              <a:ea typeface="Calibri"/>
              <a:cs typeface="Calibri"/>
            </a:endParaRPr>
          </a:p>
        </p:txBody>
      </p:sp>
      <p:sp>
        <p:nvSpPr>
          <p:cNvPr id="13" name="CaixaDeTexto 12">
            <a:extLst>
              <a:ext uri="{FF2B5EF4-FFF2-40B4-BE49-F238E27FC236}">
                <a16:creationId xmlns:a16="http://schemas.microsoft.com/office/drawing/2014/main" id="{255C1195-B2EB-BFD9-4F7F-7ADA96C2ECE1}"/>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26</a:t>
            </a:r>
          </a:p>
        </p:txBody>
      </p:sp>
      <p:pic>
        <p:nvPicPr>
          <p:cNvPr id="2" name="Imagem 1">
            <a:extLst>
              <a:ext uri="{FF2B5EF4-FFF2-40B4-BE49-F238E27FC236}">
                <a16:creationId xmlns:a16="http://schemas.microsoft.com/office/drawing/2014/main" id="{078CE7CF-C6A2-70F0-A948-5C5AE87A72F6}"/>
              </a:ext>
            </a:extLst>
          </p:cNvPr>
          <p:cNvPicPr>
            <a:picLocks noChangeAspect="1"/>
          </p:cNvPicPr>
          <p:nvPr/>
        </p:nvPicPr>
        <p:blipFill>
          <a:blip r:embed="rId2"/>
          <a:stretch>
            <a:fillRect/>
          </a:stretch>
        </p:blipFill>
        <p:spPr>
          <a:xfrm>
            <a:off x="1575759" y="2910068"/>
            <a:ext cx="15395274" cy="5200110"/>
          </a:xfrm>
          <a:prstGeom prst="rect">
            <a:avLst/>
          </a:prstGeom>
        </p:spPr>
      </p:pic>
      <p:pic>
        <p:nvPicPr>
          <p:cNvPr id="16" name="Imagem 15" descr="Diagrama&#10;&#10;O conteúdo gerado por IA pode estar incorreto.">
            <a:extLst>
              <a:ext uri="{FF2B5EF4-FFF2-40B4-BE49-F238E27FC236}">
                <a16:creationId xmlns:a16="http://schemas.microsoft.com/office/drawing/2014/main" id="{548F7F36-FC38-1A13-451E-CEB79450E8DE}"/>
              </a:ext>
            </a:extLst>
          </p:cNvPr>
          <p:cNvPicPr>
            <a:picLocks noChangeAspect="1"/>
          </p:cNvPicPr>
          <p:nvPr/>
        </p:nvPicPr>
        <p:blipFill>
          <a:blip r:embed="rId3"/>
          <a:stretch>
            <a:fillRect/>
          </a:stretch>
        </p:blipFill>
        <p:spPr>
          <a:xfrm>
            <a:off x="12717041" y="380460"/>
            <a:ext cx="3938857" cy="2215191"/>
          </a:xfrm>
          <a:prstGeom prst="rect">
            <a:avLst/>
          </a:prstGeom>
        </p:spPr>
      </p:pic>
      <p:grpSp>
        <p:nvGrpSpPr>
          <p:cNvPr id="20" name="Group 2">
            <a:extLst>
              <a:ext uri="{FF2B5EF4-FFF2-40B4-BE49-F238E27FC236}">
                <a16:creationId xmlns:a16="http://schemas.microsoft.com/office/drawing/2014/main" id="{40CB3503-3D12-CDA3-C480-33603C3C8CAE}"/>
              </a:ext>
            </a:extLst>
          </p:cNvPr>
          <p:cNvGrpSpPr/>
          <p:nvPr/>
        </p:nvGrpSpPr>
        <p:grpSpPr>
          <a:xfrm>
            <a:off x="14154451" y="1164295"/>
            <a:ext cx="1712591" cy="686402"/>
            <a:chOff x="0" y="-47625"/>
            <a:chExt cx="4545659" cy="2215092"/>
          </a:xfrm>
        </p:grpSpPr>
        <p:sp>
          <p:nvSpPr>
            <p:cNvPr id="18" name="Freeform 3">
              <a:extLst>
                <a:ext uri="{FF2B5EF4-FFF2-40B4-BE49-F238E27FC236}">
                  <a16:creationId xmlns:a16="http://schemas.microsoft.com/office/drawing/2014/main" id="{575CDD07-ADCA-17E3-1137-391EA35FFEFE}"/>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tx2"/>
              </a:solidFill>
              <a:prstDash val="solid"/>
              <a:miter/>
            </a:ln>
          </p:spPr>
        </p:sp>
        <p:sp>
          <p:nvSpPr>
            <p:cNvPr id="19" name="TextBox 4">
              <a:extLst>
                <a:ext uri="{FF2B5EF4-FFF2-40B4-BE49-F238E27FC236}">
                  <a16:creationId xmlns:a16="http://schemas.microsoft.com/office/drawing/2014/main" id="{CE7BFA18-8229-65AD-9F2B-D5CF3D79070E}"/>
                </a:ext>
              </a:extLst>
            </p:cNvPr>
            <p:cNvSpPr txBox="1"/>
            <p:nvPr/>
          </p:nvSpPr>
          <p:spPr>
            <a:xfrm>
              <a:off x="0" y="-47625"/>
              <a:ext cx="4545659" cy="2215092"/>
            </a:xfrm>
            <a:prstGeom prst="rect">
              <a:avLst/>
            </a:prstGeom>
            <a:ln>
              <a:solidFill>
                <a:schemeClr val="tx2"/>
              </a:solidFill>
            </a:ln>
          </p:spPr>
          <p:txBody>
            <a:bodyPr lIns="50800" tIns="50800" rIns="50800" bIns="50800" rtlCol="0" anchor="ctr"/>
            <a:lstStyle/>
            <a:p>
              <a:pPr algn="ctr">
                <a:lnSpc>
                  <a:spcPts val="3219"/>
                </a:lnSpc>
              </a:pPr>
              <a:endParaRPr/>
            </a:p>
          </p:txBody>
        </p:sp>
      </p:grpSp>
    </p:spTree>
    <p:extLst>
      <p:ext uri="{BB962C8B-B14F-4D97-AF65-F5344CB8AC3E}">
        <p14:creationId xmlns:p14="http://schemas.microsoft.com/office/powerpoint/2010/main" val="43905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EA408FBF-B229-7F70-E723-0129BEF67215}"/>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770D60C-BFB2-8352-A50F-38D40B4DB608}"/>
              </a:ext>
            </a:extLst>
          </p:cNvPr>
          <p:cNvSpPr txBox="1"/>
          <p:nvPr/>
        </p:nvSpPr>
        <p:spPr>
          <a:xfrm>
            <a:off x="1382622" y="2576495"/>
            <a:ext cx="13141102" cy="795089"/>
          </a:xfrm>
          <a:prstGeom prst="rect">
            <a:avLst/>
          </a:prstGeom>
        </p:spPr>
        <p:txBody>
          <a:bodyPr lIns="0" tIns="0" rIns="0" bIns="0" rtlCol="0" anchor="t">
            <a:spAutoFit/>
          </a:bodyPr>
          <a:lstStyle/>
          <a:p>
            <a:pPr>
              <a:lnSpc>
                <a:spcPts val="6240"/>
              </a:lnSpc>
              <a:spcBef>
                <a:spcPct val="0"/>
              </a:spcBef>
            </a:pPr>
            <a:r>
              <a:rPr lang="en-US" sz="5200" b="1">
                <a:solidFill>
                  <a:schemeClr val="bg1"/>
                </a:solidFill>
                <a:latin typeface="Articulat Medium"/>
                <a:ea typeface="Articulat Medium"/>
                <a:cs typeface="Articulat Medium"/>
              </a:rPr>
              <a:t> </a:t>
            </a: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err="1">
                <a:solidFill>
                  <a:schemeClr val="bg1"/>
                </a:solidFill>
                <a:latin typeface="Articulat Medium"/>
                <a:ea typeface="Articulat Medium"/>
                <a:cs typeface="Articulat Medium"/>
              </a:rPr>
              <a:t>Atividade</a:t>
            </a:r>
            <a:endParaRPr lang="en-US" sz="5200" b="1" u="none" strike="noStrike">
              <a:solidFill>
                <a:schemeClr val="bg1"/>
              </a:solidFill>
              <a:latin typeface="Articulat Medium"/>
              <a:ea typeface="Articulat Medium"/>
              <a:cs typeface="Articulat Medium"/>
            </a:endParaRPr>
          </a:p>
        </p:txBody>
      </p:sp>
      <p:sp>
        <p:nvSpPr>
          <p:cNvPr id="9" name="TextBox 9">
            <a:extLst>
              <a:ext uri="{FF2B5EF4-FFF2-40B4-BE49-F238E27FC236}">
                <a16:creationId xmlns:a16="http://schemas.microsoft.com/office/drawing/2014/main" id="{2219CA8C-D6F6-3D43-90AA-F62075289B72}"/>
              </a:ext>
            </a:extLst>
          </p:cNvPr>
          <p:cNvSpPr txBox="1"/>
          <p:nvPr/>
        </p:nvSpPr>
        <p:spPr>
          <a:xfrm>
            <a:off x="1539178" y="3907582"/>
            <a:ext cx="7424333" cy="2614883"/>
          </a:xfrm>
          <a:prstGeom prst="rect">
            <a:avLst/>
          </a:prstGeom>
        </p:spPr>
        <p:txBody>
          <a:bodyPr wrap="square" lIns="0" tIns="0" rIns="0" bIns="0" rtlCol="0" anchor="t">
            <a:spAutoFit/>
          </a:bodyPr>
          <a:lstStyle/>
          <a:p>
            <a:pPr>
              <a:lnSpc>
                <a:spcPct val="150000"/>
              </a:lnSpc>
              <a:spcBef>
                <a:spcPct val="0"/>
              </a:spcBef>
            </a:pPr>
            <a:r>
              <a:rPr lang="en-US" sz="2400">
                <a:solidFill>
                  <a:schemeClr val="bg1"/>
                </a:solidFill>
                <a:latin typeface="Arial"/>
                <a:ea typeface="Calibri"/>
                <a:cs typeface="Arial"/>
              </a:rPr>
              <a:t>É a </a:t>
            </a:r>
            <a:r>
              <a:rPr lang="en-US" sz="2400" err="1">
                <a:solidFill>
                  <a:schemeClr val="bg1"/>
                </a:solidFill>
                <a:latin typeface="Arial"/>
                <a:ea typeface="Calibri"/>
                <a:cs typeface="Arial"/>
              </a:rPr>
              <a:t>representação</a:t>
            </a:r>
            <a:r>
              <a:rPr lang="en-US" sz="2400">
                <a:solidFill>
                  <a:schemeClr val="bg1"/>
                </a:solidFill>
                <a:latin typeface="Arial"/>
                <a:ea typeface="Calibri"/>
                <a:cs typeface="Arial"/>
              </a:rPr>
              <a:t> do </a:t>
            </a:r>
            <a:r>
              <a:rPr lang="en-US" sz="2400" err="1">
                <a:solidFill>
                  <a:schemeClr val="bg1"/>
                </a:solidFill>
                <a:latin typeface="Arial"/>
                <a:ea typeface="Calibri"/>
                <a:cs typeface="Arial"/>
              </a:rPr>
              <a:t>fluxo</a:t>
            </a:r>
            <a:r>
              <a:rPr lang="en-US" sz="2400">
                <a:solidFill>
                  <a:schemeClr val="bg1"/>
                </a:solidFill>
                <a:latin typeface="Arial"/>
                <a:ea typeface="Calibri"/>
                <a:cs typeface="Arial"/>
              </a:rPr>
              <a:t> de </a:t>
            </a:r>
            <a:r>
              <a:rPr lang="en-US" sz="2400" err="1">
                <a:solidFill>
                  <a:schemeClr val="bg1"/>
                </a:solidFill>
                <a:latin typeface="Arial"/>
                <a:ea typeface="Calibri"/>
                <a:cs typeface="Arial"/>
              </a:rPr>
              <a:t>processo</a:t>
            </a:r>
            <a:r>
              <a:rPr lang="en-US" sz="2400">
                <a:solidFill>
                  <a:schemeClr val="bg1"/>
                </a:solidFill>
                <a:latin typeface="Arial"/>
                <a:ea typeface="Calibri"/>
                <a:cs typeface="Arial"/>
              </a:rPr>
              <a:t> </a:t>
            </a:r>
            <a:r>
              <a:rPr lang="en-US" sz="2400" err="1">
                <a:solidFill>
                  <a:schemeClr val="bg1"/>
                </a:solidFill>
                <a:latin typeface="Arial"/>
                <a:ea typeface="Calibri"/>
                <a:cs typeface="Arial"/>
              </a:rPr>
              <a:t>dentro</a:t>
            </a:r>
            <a:r>
              <a:rPr lang="en-US" sz="2400">
                <a:solidFill>
                  <a:schemeClr val="bg1"/>
                </a:solidFill>
                <a:latin typeface="Arial"/>
                <a:ea typeface="Calibri"/>
                <a:cs typeface="Arial"/>
              </a:rPr>
              <a:t> de um </a:t>
            </a:r>
            <a:r>
              <a:rPr lang="en-US" sz="2400" err="1">
                <a:solidFill>
                  <a:schemeClr val="bg1"/>
                </a:solidFill>
                <a:latin typeface="Arial"/>
                <a:ea typeface="Calibri"/>
                <a:cs typeface="Arial"/>
              </a:rPr>
              <a:t>sistema</a:t>
            </a:r>
            <a:r>
              <a:rPr lang="en-US" sz="2400">
                <a:solidFill>
                  <a:schemeClr val="bg1"/>
                </a:solidFill>
                <a:latin typeface="Arial"/>
                <a:ea typeface="Calibri"/>
                <a:cs typeface="Arial"/>
              </a:rPr>
              <a:t>, </a:t>
            </a:r>
            <a:r>
              <a:rPr lang="en-US" sz="2400" err="1">
                <a:solidFill>
                  <a:schemeClr val="bg1"/>
                </a:solidFill>
                <a:latin typeface="Arial"/>
                <a:ea typeface="Calibri"/>
                <a:cs typeface="Arial"/>
              </a:rPr>
              <a:t>mostrando</a:t>
            </a:r>
            <a:r>
              <a:rPr lang="en-US" sz="2400">
                <a:solidFill>
                  <a:schemeClr val="bg1"/>
                </a:solidFill>
                <a:latin typeface="Arial"/>
                <a:ea typeface="Calibri"/>
                <a:cs typeface="Arial"/>
              </a:rPr>
              <a:t> </a:t>
            </a:r>
            <a:r>
              <a:rPr lang="en-US" sz="2400" err="1">
                <a:solidFill>
                  <a:schemeClr val="bg1"/>
                </a:solidFill>
                <a:latin typeface="Arial"/>
                <a:ea typeface="Calibri"/>
                <a:cs typeface="Arial"/>
              </a:rPr>
              <a:t>ações</a:t>
            </a:r>
            <a:r>
              <a:rPr lang="en-US" sz="2400">
                <a:solidFill>
                  <a:schemeClr val="bg1"/>
                </a:solidFill>
                <a:latin typeface="Arial"/>
                <a:ea typeface="Calibri"/>
                <a:cs typeface="Arial"/>
              </a:rPr>
              <a:t>, </a:t>
            </a:r>
            <a:r>
              <a:rPr lang="en-US" sz="2400" err="1">
                <a:solidFill>
                  <a:schemeClr val="bg1"/>
                </a:solidFill>
                <a:latin typeface="Arial"/>
                <a:ea typeface="Calibri"/>
                <a:cs typeface="Arial"/>
              </a:rPr>
              <a:t>decisões</a:t>
            </a:r>
            <a:r>
              <a:rPr lang="en-US" sz="2400">
                <a:solidFill>
                  <a:schemeClr val="bg1"/>
                </a:solidFill>
                <a:latin typeface="Arial"/>
                <a:ea typeface="Calibri"/>
                <a:cs typeface="Arial"/>
              </a:rPr>
              <a:t>, </a:t>
            </a:r>
            <a:r>
              <a:rPr lang="en-US" sz="2400" err="1">
                <a:solidFill>
                  <a:schemeClr val="bg1"/>
                </a:solidFill>
                <a:latin typeface="Arial"/>
                <a:ea typeface="Calibri"/>
                <a:cs typeface="Arial"/>
              </a:rPr>
              <a:t>paralelismos</a:t>
            </a:r>
            <a:r>
              <a:rPr lang="en-US" sz="2400">
                <a:solidFill>
                  <a:schemeClr val="bg1"/>
                </a:solidFill>
                <a:latin typeface="Arial"/>
                <a:ea typeface="Calibri"/>
                <a:cs typeface="Arial"/>
              </a:rPr>
              <a:t> e </a:t>
            </a:r>
            <a:r>
              <a:rPr lang="en-US" sz="2400" err="1">
                <a:solidFill>
                  <a:schemeClr val="bg1"/>
                </a:solidFill>
                <a:latin typeface="Arial"/>
                <a:ea typeface="Calibri"/>
                <a:cs typeface="Arial"/>
              </a:rPr>
              <a:t>bifurcações</a:t>
            </a:r>
            <a:r>
              <a:rPr lang="en-US" sz="2400">
                <a:solidFill>
                  <a:schemeClr val="bg1"/>
                </a:solidFill>
                <a:latin typeface="Arial"/>
                <a:ea typeface="Calibri"/>
                <a:cs typeface="Arial"/>
              </a:rPr>
              <a:t>.</a:t>
            </a:r>
            <a:endParaRPr lang="pt-BR" sz="2400">
              <a:solidFill>
                <a:schemeClr val="bg1"/>
              </a:solidFill>
              <a:latin typeface="Calibri"/>
              <a:ea typeface="Calibri"/>
              <a:cs typeface="Calibri"/>
            </a:endParaRPr>
          </a:p>
          <a:p>
            <a:pPr>
              <a:lnSpc>
                <a:spcPct val="150000"/>
              </a:lnSpc>
              <a:spcBef>
                <a:spcPct val="0"/>
              </a:spcBef>
            </a:pPr>
            <a:r>
              <a:rPr lang="en-US" sz="2200" b="1" err="1">
                <a:solidFill>
                  <a:schemeClr val="bg1"/>
                </a:solidFill>
                <a:latin typeface="Arial"/>
                <a:ea typeface="Calibri"/>
                <a:cs typeface="Arial"/>
              </a:rPr>
              <a:t>Elementos</a:t>
            </a:r>
            <a:r>
              <a:rPr lang="en-US" sz="2200" b="1">
                <a:solidFill>
                  <a:schemeClr val="bg1"/>
                </a:solidFill>
                <a:latin typeface="Arial"/>
                <a:ea typeface="Calibri"/>
                <a:cs typeface="Arial"/>
              </a:rPr>
              <a:t> </a:t>
            </a:r>
            <a:r>
              <a:rPr lang="en-US" sz="2200" b="1" err="1">
                <a:solidFill>
                  <a:schemeClr val="bg1"/>
                </a:solidFill>
                <a:latin typeface="Arial"/>
                <a:ea typeface="Calibri"/>
                <a:cs typeface="Arial"/>
              </a:rPr>
              <a:t>Principais</a:t>
            </a:r>
            <a:r>
              <a:rPr lang="en-US" sz="2200" b="1">
                <a:solidFill>
                  <a:schemeClr val="bg1"/>
                </a:solidFill>
                <a:latin typeface="Arial"/>
                <a:ea typeface="Calibri"/>
                <a:cs typeface="Arial"/>
              </a:rPr>
              <a:t>:</a:t>
            </a:r>
            <a:endParaRPr lang="pt-BR">
              <a:solidFill>
                <a:schemeClr val="bg1"/>
              </a:solidFill>
              <a:latin typeface="Calibri"/>
              <a:ea typeface="Calibri"/>
              <a:cs typeface="Calibri"/>
            </a:endParaRPr>
          </a:p>
          <a:p>
            <a:pPr>
              <a:lnSpc>
                <a:spcPct val="150000"/>
              </a:lnSpc>
              <a:spcBef>
                <a:spcPct val="0"/>
              </a:spcBef>
            </a:pPr>
            <a:endParaRPr lang="en-US" sz="2200">
              <a:solidFill>
                <a:schemeClr val="bg1"/>
              </a:solidFill>
              <a:latin typeface="Arial"/>
              <a:ea typeface="Calibri"/>
              <a:cs typeface="Arial"/>
            </a:endParaRPr>
          </a:p>
        </p:txBody>
      </p:sp>
      <p:grpSp>
        <p:nvGrpSpPr>
          <p:cNvPr id="12" name="Group 10">
            <a:extLst>
              <a:ext uri="{FF2B5EF4-FFF2-40B4-BE49-F238E27FC236}">
                <a16:creationId xmlns:a16="http://schemas.microsoft.com/office/drawing/2014/main" id="{AB030A3A-7A47-4BBE-EE3F-42BBFCF0AE79}"/>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1EE42A3E-DEAD-C803-57C1-C944A0162B6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227DE0A5-3EE3-2939-40CC-3532B4D657C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85997074-A6CB-9EB8-4A64-7B38F10E2747}"/>
              </a:ext>
            </a:extLst>
          </p:cNvPr>
          <p:cNvGrpSpPr/>
          <p:nvPr/>
        </p:nvGrpSpPr>
        <p:grpSpPr>
          <a:xfrm flipH="1">
            <a:off x="168148" y="-2856"/>
            <a:ext cx="17573626" cy="109539"/>
            <a:chOff x="0" y="-47625"/>
            <a:chExt cx="812800" cy="2917664"/>
          </a:xfrm>
        </p:grpSpPr>
        <p:sp>
          <p:nvSpPr>
            <p:cNvPr id="18" name="Freeform 11">
              <a:extLst>
                <a:ext uri="{FF2B5EF4-FFF2-40B4-BE49-F238E27FC236}">
                  <a16:creationId xmlns:a16="http://schemas.microsoft.com/office/drawing/2014/main" id="{8A2AFD02-7018-1F3E-BA1F-4E761BB90EB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2E7881B9-59D5-8AB0-2EC6-61B618CEBD5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4" name="Group 10">
            <a:extLst>
              <a:ext uri="{FF2B5EF4-FFF2-40B4-BE49-F238E27FC236}">
                <a16:creationId xmlns:a16="http://schemas.microsoft.com/office/drawing/2014/main" id="{9D1AD88F-BCAD-8339-C6AF-18FFC20A312E}"/>
              </a:ext>
            </a:extLst>
          </p:cNvPr>
          <p:cNvGrpSpPr/>
          <p:nvPr/>
        </p:nvGrpSpPr>
        <p:grpSpPr>
          <a:xfrm flipH="1">
            <a:off x="168147" y="9584055"/>
            <a:ext cx="17616488" cy="95252"/>
            <a:chOff x="0" y="-47625"/>
            <a:chExt cx="812800" cy="2917664"/>
          </a:xfrm>
        </p:grpSpPr>
        <p:sp>
          <p:nvSpPr>
            <p:cNvPr id="22" name="Freeform 11">
              <a:extLst>
                <a:ext uri="{FF2B5EF4-FFF2-40B4-BE49-F238E27FC236}">
                  <a16:creationId xmlns:a16="http://schemas.microsoft.com/office/drawing/2014/main" id="{4DAC5469-B289-9B09-059D-B3631855FC6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3" name="TextBox 12">
              <a:extLst>
                <a:ext uri="{FF2B5EF4-FFF2-40B4-BE49-F238E27FC236}">
                  <a16:creationId xmlns:a16="http://schemas.microsoft.com/office/drawing/2014/main" id="{FE49C5B1-DFD3-C6FD-1A5F-F5B755AF7A7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2" name="Group 10">
            <a:extLst>
              <a:ext uri="{FF2B5EF4-FFF2-40B4-BE49-F238E27FC236}">
                <a16:creationId xmlns:a16="http://schemas.microsoft.com/office/drawing/2014/main" id="{AEDB4FC4-8C90-C6FA-50BD-2D16F194B6F7}"/>
              </a:ext>
            </a:extLst>
          </p:cNvPr>
          <p:cNvGrpSpPr/>
          <p:nvPr/>
        </p:nvGrpSpPr>
        <p:grpSpPr>
          <a:xfrm>
            <a:off x="-103312" y="-174305"/>
            <a:ext cx="857250" cy="10482262"/>
            <a:chOff x="0" y="-47625"/>
            <a:chExt cx="812800" cy="2921646"/>
          </a:xfrm>
        </p:grpSpPr>
        <p:sp>
          <p:nvSpPr>
            <p:cNvPr id="30" name="Freeform 11">
              <a:extLst>
                <a:ext uri="{FF2B5EF4-FFF2-40B4-BE49-F238E27FC236}">
                  <a16:creationId xmlns:a16="http://schemas.microsoft.com/office/drawing/2014/main" id="{CADF7143-F4D1-B4D9-A7FE-987E1A0756BE}"/>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1" name="TextBox 12">
              <a:extLst>
                <a:ext uri="{FF2B5EF4-FFF2-40B4-BE49-F238E27FC236}">
                  <a16:creationId xmlns:a16="http://schemas.microsoft.com/office/drawing/2014/main" id="{351D94DC-7B70-BCDB-A9FA-E2C81B0546A1}"/>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4" name="CaixaDeTexto 33">
            <a:extLst>
              <a:ext uri="{FF2B5EF4-FFF2-40B4-BE49-F238E27FC236}">
                <a16:creationId xmlns:a16="http://schemas.microsoft.com/office/drawing/2014/main" id="{54C1AEB1-D588-B86D-2D1F-45805A673D99}"/>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27</a:t>
            </a:r>
          </a:p>
        </p:txBody>
      </p:sp>
      <p:sp>
        <p:nvSpPr>
          <p:cNvPr id="6" name="TextBox 9">
            <a:extLst>
              <a:ext uri="{FF2B5EF4-FFF2-40B4-BE49-F238E27FC236}">
                <a16:creationId xmlns:a16="http://schemas.microsoft.com/office/drawing/2014/main" id="{CDB69A56-B497-9D87-2587-17ECB3280D87}"/>
              </a:ext>
            </a:extLst>
          </p:cNvPr>
          <p:cNvSpPr txBox="1"/>
          <p:nvPr/>
        </p:nvSpPr>
        <p:spPr>
          <a:xfrm>
            <a:off x="1715768" y="5617361"/>
            <a:ext cx="10677115" cy="3218189"/>
          </a:xfrm>
          <a:prstGeom prst="rect">
            <a:avLst/>
          </a:prstGeom>
        </p:spPr>
        <p:txBody>
          <a:bodyPr lIns="0" tIns="0" rIns="0" bIns="0" rtlCol="0" anchor="t">
            <a:spAutoFit/>
          </a:bodyPr>
          <a:lstStyle/>
          <a:p>
            <a:pPr>
              <a:lnSpc>
                <a:spcPct val="150000"/>
              </a:lnSpc>
              <a:spcBef>
                <a:spcPct val="0"/>
              </a:spcBef>
            </a:pPr>
            <a:endParaRPr lang="en-US" sz="2200" b="1">
              <a:solidFill>
                <a:schemeClr val="bg1"/>
              </a:solidFill>
              <a:latin typeface="Arial"/>
              <a:ea typeface="Articulat"/>
              <a:cs typeface="Articulat"/>
            </a:endParaRP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Atividade</a:t>
            </a:r>
            <a:r>
              <a:rPr lang="en-US" sz="2400" b="1">
                <a:solidFill>
                  <a:schemeClr val="bg1"/>
                </a:solidFill>
                <a:latin typeface="Arial"/>
                <a:ea typeface="Calibri"/>
                <a:cs typeface="Arial"/>
              </a:rPr>
              <a:t> (</a:t>
            </a:r>
            <a:r>
              <a:rPr lang="en-US" sz="2400" b="1" err="1">
                <a:solidFill>
                  <a:schemeClr val="bg1"/>
                </a:solidFill>
                <a:latin typeface="Arial"/>
                <a:ea typeface="Calibri"/>
                <a:cs typeface="Arial"/>
              </a:rPr>
              <a:t>ação</a:t>
            </a:r>
            <a:r>
              <a:rPr lang="en-US" sz="2400" b="1">
                <a:solidFill>
                  <a:schemeClr val="bg1"/>
                </a:solidFill>
                <a:latin typeface="Arial"/>
                <a:ea typeface="Calibri"/>
                <a:cs typeface="Arial"/>
              </a:rPr>
              <a:t>)</a:t>
            </a: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Conector</a:t>
            </a:r>
            <a:endParaRPr lang="en-US" sz="2400" b="1">
              <a:solidFill>
                <a:schemeClr val="bg1"/>
              </a:solidFill>
              <a:latin typeface="Arial"/>
              <a:ea typeface="Calibri"/>
              <a:cs typeface="Arial"/>
            </a:endParaRP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Nó</a:t>
            </a:r>
            <a:r>
              <a:rPr lang="en-US" sz="2400" b="1">
                <a:solidFill>
                  <a:schemeClr val="bg1"/>
                </a:solidFill>
                <a:latin typeface="Arial"/>
                <a:ea typeface="Calibri"/>
                <a:cs typeface="Arial"/>
              </a:rPr>
              <a:t> </a:t>
            </a:r>
            <a:r>
              <a:rPr lang="en-US" sz="2400" b="1" err="1">
                <a:solidFill>
                  <a:schemeClr val="bg1"/>
                </a:solidFill>
                <a:latin typeface="Arial"/>
                <a:ea typeface="Calibri"/>
                <a:cs typeface="Arial"/>
              </a:rPr>
              <a:t>inicial</a:t>
            </a:r>
            <a:r>
              <a:rPr lang="en-US" sz="2400" b="1">
                <a:solidFill>
                  <a:schemeClr val="bg1"/>
                </a:solidFill>
                <a:latin typeface="Arial"/>
                <a:ea typeface="Calibri"/>
                <a:cs typeface="Arial"/>
              </a:rPr>
              <a:t> e </a:t>
            </a:r>
            <a:r>
              <a:rPr lang="en-US" sz="2400" b="1" err="1">
                <a:solidFill>
                  <a:schemeClr val="bg1"/>
                </a:solidFill>
                <a:latin typeface="Arial"/>
                <a:ea typeface="Calibri"/>
                <a:cs typeface="Arial"/>
              </a:rPr>
              <a:t>nó</a:t>
            </a:r>
            <a:r>
              <a:rPr lang="en-US" sz="2400" b="1">
                <a:solidFill>
                  <a:schemeClr val="bg1"/>
                </a:solidFill>
                <a:latin typeface="Arial"/>
                <a:ea typeface="Calibri"/>
                <a:cs typeface="Arial"/>
              </a:rPr>
              <a:t> final</a:t>
            </a: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Decisões</a:t>
            </a:r>
            <a:r>
              <a:rPr lang="en-US" sz="2400" b="1">
                <a:solidFill>
                  <a:schemeClr val="bg1"/>
                </a:solidFill>
                <a:latin typeface="Arial"/>
                <a:ea typeface="Calibri"/>
                <a:cs typeface="Arial"/>
              </a:rPr>
              <a:t>/</a:t>
            </a:r>
            <a:r>
              <a:rPr lang="en-US" sz="2400" b="1" err="1">
                <a:solidFill>
                  <a:schemeClr val="bg1"/>
                </a:solidFill>
                <a:latin typeface="Arial"/>
                <a:ea typeface="Calibri"/>
                <a:cs typeface="Arial"/>
              </a:rPr>
              <a:t>Condições</a:t>
            </a:r>
            <a:endParaRPr lang="en-US" sz="2400" b="1">
              <a:solidFill>
                <a:schemeClr val="bg1"/>
              </a:solidFill>
              <a:latin typeface="Arial"/>
              <a:ea typeface="Calibri"/>
              <a:cs typeface="Arial"/>
            </a:endParaRPr>
          </a:p>
          <a:p>
            <a:pPr>
              <a:lnSpc>
                <a:spcPct val="150000"/>
              </a:lnSpc>
              <a:spcBef>
                <a:spcPct val="0"/>
              </a:spcBef>
            </a:pPr>
            <a:endParaRPr lang="en-US" sz="2400">
              <a:solidFill>
                <a:schemeClr val="bg1"/>
              </a:solidFill>
              <a:latin typeface="Arial"/>
              <a:ea typeface="Calibri"/>
              <a:cs typeface="Arial"/>
            </a:endParaRPr>
          </a:p>
        </p:txBody>
      </p:sp>
      <p:sp>
        <p:nvSpPr>
          <p:cNvPr id="2" name="CaixaDeTexto 1">
            <a:extLst>
              <a:ext uri="{FF2B5EF4-FFF2-40B4-BE49-F238E27FC236}">
                <a16:creationId xmlns:a16="http://schemas.microsoft.com/office/drawing/2014/main" id="{205C4411-4364-07A9-1BB5-4DCFF9C38E1C}"/>
              </a:ext>
            </a:extLst>
          </p:cNvPr>
          <p:cNvSpPr txBox="1"/>
          <p:nvPr/>
        </p:nvSpPr>
        <p:spPr>
          <a:xfrm>
            <a:off x="11914967" y="8859599"/>
            <a:ext cx="2743200" cy="746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50">
                <a:solidFill>
                  <a:srgbClr val="FFFFFF"/>
                </a:solidFill>
                <a:latin typeface="Arial"/>
                <a:cs typeface="Arial"/>
              </a:rPr>
              <a:t> </a:t>
            </a:r>
            <a:r>
              <a:rPr lang="pt-BR" sz="2000">
                <a:solidFill>
                  <a:srgbClr val="FFFFFF"/>
                </a:solidFill>
                <a:latin typeface="Arial"/>
                <a:cs typeface="Arial"/>
              </a:rPr>
              <a:t>Fonte: autoria própria </a:t>
            </a:r>
            <a:endParaRPr lang="pt-BR" sz="2000">
              <a:solidFill>
                <a:srgbClr val="FFFFFF"/>
              </a:solidFill>
              <a:latin typeface="Arial"/>
              <a:ea typeface="Calibri"/>
              <a:cs typeface="Arial"/>
            </a:endParaRPr>
          </a:p>
        </p:txBody>
      </p:sp>
      <p:pic>
        <p:nvPicPr>
          <p:cNvPr id="8" name="Imagem 7" descr="Uma imagem contendo Forma&#10;&#10;O conteúdo gerado por IA pode estar incorreto.">
            <a:extLst>
              <a:ext uri="{FF2B5EF4-FFF2-40B4-BE49-F238E27FC236}">
                <a16:creationId xmlns:a16="http://schemas.microsoft.com/office/drawing/2014/main" id="{912563F3-7A49-CEC3-F53E-EC7AB557DC49}"/>
              </a:ext>
            </a:extLst>
          </p:cNvPr>
          <p:cNvPicPr>
            <a:picLocks noChangeAspect="1"/>
          </p:cNvPicPr>
          <p:nvPr/>
        </p:nvPicPr>
        <p:blipFill>
          <a:blip r:embed="rId2"/>
          <a:stretch>
            <a:fillRect/>
          </a:stretch>
        </p:blipFill>
        <p:spPr>
          <a:xfrm>
            <a:off x="8949906" y="3903453"/>
            <a:ext cx="8669548" cy="4722964"/>
          </a:xfrm>
          <a:prstGeom prst="rect">
            <a:avLst/>
          </a:prstGeom>
        </p:spPr>
      </p:pic>
    </p:spTree>
    <p:extLst>
      <p:ext uri="{BB962C8B-B14F-4D97-AF65-F5344CB8AC3E}">
        <p14:creationId xmlns:p14="http://schemas.microsoft.com/office/powerpoint/2010/main" val="16174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7C33775-A1EC-55DA-3311-D87A15D23B10}"/>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38BB4F72-CA63-41AC-1AA1-28CD3CFA2F1F}"/>
              </a:ext>
            </a:extLst>
          </p:cNvPr>
          <p:cNvSpPr txBox="1"/>
          <p:nvPr/>
        </p:nvSpPr>
        <p:spPr>
          <a:xfrm>
            <a:off x="1382622" y="2576495"/>
            <a:ext cx="13141102" cy="795089"/>
          </a:xfrm>
          <a:prstGeom prst="rect">
            <a:avLst/>
          </a:prstGeom>
        </p:spPr>
        <p:txBody>
          <a:bodyPr lIns="0" tIns="0" rIns="0" bIns="0" rtlCol="0" anchor="t">
            <a:spAutoFit/>
          </a:bodyPr>
          <a:lstStyle/>
          <a:p>
            <a:pPr>
              <a:lnSpc>
                <a:spcPts val="6240"/>
              </a:lnSpc>
              <a:spcBef>
                <a:spcPct val="0"/>
              </a:spcBef>
            </a:pPr>
            <a:r>
              <a:rPr lang="en-US" sz="5200" b="1">
                <a:solidFill>
                  <a:schemeClr val="bg1"/>
                </a:solidFill>
                <a:latin typeface="Articulat Medium"/>
                <a:ea typeface="Articulat Medium"/>
                <a:cs typeface="Articulat Medium"/>
              </a:rPr>
              <a:t> </a:t>
            </a: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r>
              <a:rPr lang="en-US" sz="5200" b="1" err="1">
                <a:solidFill>
                  <a:schemeClr val="bg1"/>
                </a:solidFill>
                <a:latin typeface="Articulat Medium"/>
                <a:ea typeface="Articulat Medium"/>
                <a:cs typeface="Articulat Medium"/>
              </a:rPr>
              <a:t>Atividade</a:t>
            </a:r>
            <a:endParaRPr lang="en-US" sz="5200" b="1" u="none" strike="noStrike">
              <a:solidFill>
                <a:schemeClr val="bg1"/>
              </a:solidFill>
              <a:latin typeface="Articulat Medium"/>
              <a:ea typeface="Articulat Medium"/>
              <a:cs typeface="Articulat Medium"/>
            </a:endParaRPr>
          </a:p>
        </p:txBody>
      </p:sp>
      <p:grpSp>
        <p:nvGrpSpPr>
          <p:cNvPr id="12" name="Group 10">
            <a:extLst>
              <a:ext uri="{FF2B5EF4-FFF2-40B4-BE49-F238E27FC236}">
                <a16:creationId xmlns:a16="http://schemas.microsoft.com/office/drawing/2014/main" id="{DA8ADAE6-0722-F792-139D-FD4BD2DE1672}"/>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70F68B19-6D0F-202C-88C0-773086C2DB9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DDF1A8BC-D76E-8313-2BF6-22503521106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EB81B8B5-493C-D5E5-36C8-37EFC69BB6EC}"/>
              </a:ext>
            </a:extLst>
          </p:cNvPr>
          <p:cNvGrpSpPr/>
          <p:nvPr/>
        </p:nvGrpSpPr>
        <p:grpSpPr>
          <a:xfrm flipH="1">
            <a:off x="168148" y="-2856"/>
            <a:ext cx="17573626" cy="109539"/>
            <a:chOff x="0" y="-47625"/>
            <a:chExt cx="812800" cy="2917664"/>
          </a:xfrm>
        </p:grpSpPr>
        <p:sp>
          <p:nvSpPr>
            <p:cNvPr id="18" name="Freeform 11">
              <a:extLst>
                <a:ext uri="{FF2B5EF4-FFF2-40B4-BE49-F238E27FC236}">
                  <a16:creationId xmlns:a16="http://schemas.microsoft.com/office/drawing/2014/main" id="{9448D7A6-7C49-97F0-1301-EA27718424A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81BF4200-99E1-3930-2BA1-26F0B9ED1A7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4" name="Group 10">
            <a:extLst>
              <a:ext uri="{FF2B5EF4-FFF2-40B4-BE49-F238E27FC236}">
                <a16:creationId xmlns:a16="http://schemas.microsoft.com/office/drawing/2014/main" id="{6831F695-D201-747B-D1EE-AC06CC335E06}"/>
              </a:ext>
            </a:extLst>
          </p:cNvPr>
          <p:cNvGrpSpPr/>
          <p:nvPr/>
        </p:nvGrpSpPr>
        <p:grpSpPr>
          <a:xfrm flipH="1">
            <a:off x="168147" y="9584055"/>
            <a:ext cx="17616488" cy="95252"/>
            <a:chOff x="0" y="-47625"/>
            <a:chExt cx="812800" cy="2917664"/>
          </a:xfrm>
        </p:grpSpPr>
        <p:sp>
          <p:nvSpPr>
            <p:cNvPr id="22" name="Freeform 11">
              <a:extLst>
                <a:ext uri="{FF2B5EF4-FFF2-40B4-BE49-F238E27FC236}">
                  <a16:creationId xmlns:a16="http://schemas.microsoft.com/office/drawing/2014/main" id="{72E51DFA-65F0-DCB3-05B7-865C96103A1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3" name="TextBox 12">
              <a:extLst>
                <a:ext uri="{FF2B5EF4-FFF2-40B4-BE49-F238E27FC236}">
                  <a16:creationId xmlns:a16="http://schemas.microsoft.com/office/drawing/2014/main" id="{2C887FD0-70E3-9880-000B-7C60F0E3A94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2" name="Group 10">
            <a:extLst>
              <a:ext uri="{FF2B5EF4-FFF2-40B4-BE49-F238E27FC236}">
                <a16:creationId xmlns:a16="http://schemas.microsoft.com/office/drawing/2014/main" id="{E9CCDD1A-7B11-1642-101C-845B88508C31}"/>
              </a:ext>
            </a:extLst>
          </p:cNvPr>
          <p:cNvGrpSpPr/>
          <p:nvPr/>
        </p:nvGrpSpPr>
        <p:grpSpPr>
          <a:xfrm>
            <a:off x="-103312" y="-174305"/>
            <a:ext cx="857250" cy="10482262"/>
            <a:chOff x="0" y="-47625"/>
            <a:chExt cx="812800" cy="2921646"/>
          </a:xfrm>
        </p:grpSpPr>
        <p:sp>
          <p:nvSpPr>
            <p:cNvPr id="30" name="Freeform 11">
              <a:extLst>
                <a:ext uri="{FF2B5EF4-FFF2-40B4-BE49-F238E27FC236}">
                  <a16:creationId xmlns:a16="http://schemas.microsoft.com/office/drawing/2014/main" id="{1928644B-A460-A7B9-A044-33813A92165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1" name="TextBox 12">
              <a:extLst>
                <a:ext uri="{FF2B5EF4-FFF2-40B4-BE49-F238E27FC236}">
                  <a16:creationId xmlns:a16="http://schemas.microsoft.com/office/drawing/2014/main" id="{87B41FCE-F27D-796C-F015-1F4AED4EF05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4" name="CaixaDeTexto 33">
            <a:extLst>
              <a:ext uri="{FF2B5EF4-FFF2-40B4-BE49-F238E27FC236}">
                <a16:creationId xmlns:a16="http://schemas.microsoft.com/office/drawing/2014/main" id="{B1358240-9255-5D8B-A233-9CFB4764010C}"/>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28</a:t>
            </a:r>
          </a:p>
        </p:txBody>
      </p:sp>
      <p:sp>
        <p:nvSpPr>
          <p:cNvPr id="2" name="CaixaDeTexto 1">
            <a:extLst>
              <a:ext uri="{FF2B5EF4-FFF2-40B4-BE49-F238E27FC236}">
                <a16:creationId xmlns:a16="http://schemas.microsoft.com/office/drawing/2014/main" id="{1B57F60C-D7A8-7FE0-37CD-4235303A0BE2}"/>
              </a:ext>
            </a:extLst>
          </p:cNvPr>
          <p:cNvSpPr txBox="1"/>
          <p:nvPr/>
        </p:nvSpPr>
        <p:spPr>
          <a:xfrm>
            <a:off x="7299835" y="8881165"/>
            <a:ext cx="2743200" cy="438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50">
                <a:solidFill>
                  <a:srgbClr val="FFFFFF"/>
                </a:solidFill>
                <a:latin typeface="Arial"/>
                <a:cs typeface="Arial"/>
              </a:rPr>
              <a:t> [5]</a:t>
            </a:r>
            <a:endParaRPr lang="pt-BR" sz="2000">
              <a:solidFill>
                <a:srgbClr val="FFFFFF"/>
              </a:solidFill>
              <a:latin typeface="Arial"/>
              <a:ea typeface="Calibri"/>
              <a:cs typeface="Arial"/>
            </a:endParaRPr>
          </a:p>
        </p:txBody>
      </p:sp>
      <p:pic>
        <p:nvPicPr>
          <p:cNvPr id="8" name="Imagem 7" descr="Diagrama&#10;&#10;O conteúdo gerado por IA pode estar incorreto.">
            <a:extLst>
              <a:ext uri="{FF2B5EF4-FFF2-40B4-BE49-F238E27FC236}">
                <a16:creationId xmlns:a16="http://schemas.microsoft.com/office/drawing/2014/main" id="{5D267A1C-A5C3-A927-4785-87D6F25D1857}"/>
              </a:ext>
            </a:extLst>
          </p:cNvPr>
          <p:cNvPicPr>
            <a:picLocks noChangeAspect="1"/>
          </p:cNvPicPr>
          <p:nvPr/>
        </p:nvPicPr>
        <p:blipFill>
          <a:blip r:embed="rId2"/>
          <a:stretch>
            <a:fillRect/>
          </a:stretch>
        </p:blipFill>
        <p:spPr>
          <a:xfrm>
            <a:off x="3872721" y="3551028"/>
            <a:ext cx="10219065" cy="5169018"/>
          </a:xfrm>
          <a:prstGeom prst="rect">
            <a:avLst/>
          </a:prstGeom>
        </p:spPr>
      </p:pic>
    </p:spTree>
    <p:extLst>
      <p:ext uri="{BB962C8B-B14F-4D97-AF65-F5344CB8AC3E}">
        <p14:creationId xmlns:p14="http://schemas.microsoft.com/office/powerpoint/2010/main" val="866027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7A542ADD-5219-19CF-6698-EE5E27D6ACBA}"/>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8EB64791-D918-369D-C6BD-747EEAA28D52}"/>
              </a:ext>
            </a:extLst>
          </p:cNvPr>
          <p:cNvSpPr txBox="1"/>
          <p:nvPr/>
        </p:nvSpPr>
        <p:spPr>
          <a:xfrm>
            <a:off x="1098171" y="4960095"/>
            <a:ext cx="6001599" cy="2655920"/>
          </a:xfrm>
          <a:prstGeom prst="rect">
            <a:avLst/>
          </a:prstGeom>
        </p:spPr>
        <p:txBody>
          <a:bodyPr wrap="square" lIns="0" tIns="0" rIns="0" bIns="0" rtlCol="0" anchor="t">
            <a:spAutoFit/>
          </a:bodyPr>
          <a:lstStyle/>
          <a:p>
            <a:pPr>
              <a:lnSpc>
                <a:spcPct val="150000"/>
              </a:lnSpc>
              <a:spcBef>
                <a:spcPct val="0"/>
              </a:spcBef>
            </a:pPr>
            <a:r>
              <a:rPr lang="en-US" sz="4000" b="1" err="1">
                <a:solidFill>
                  <a:schemeClr val="accent6"/>
                </a:solidFill>
                <a:latin typeface="Arial"/>
                <a:cs typeface="Arial"/>
              </a:rPr>
              <a:t>Cadastrar</a:t>
            </a:r>
            <a:r>
              <a:rPr lang="en-US" sz="4000" b="1">
                <a:solidFill>
                  <a:schemeClr val="accent6"/>
                </a:solidFill>
                <a:latin typeface="Arial"/>
                <a:cs typeface="Arial"/>
              </a:rPr>
              <a:t>, </a:t>
            </a:r>
            <a:r>
              <a:rPr lang="en-US" sz="4000" b="1" err="1">
                <a:solidFill>
                  <a:schemeClr val="accent6"/>
                </a:solidFill>
                <a:latin typeface="Arial"/>
                <a:cs typeface="Arial"/>
              </a:rPr>
              <a:t>Realização</a:t>
            </a:r>
            <a:r>
              <a:rPr lang="en-US" sz="4000" b="1">
                <a:solidFill>
                  <a:schemeClr val="accent6"/>
                </a:solidFill>
                <a:latin typeface="Arial"/>
                <a:cs typeface="Arial"/>
              </a:rPr>
              <a:t> e Login </a:t>
            </a:r>
            <a:endParaRPr lang="pt-BR">
              <a:solidFill>
                <a:schemeClr val="accent6"/>
              </a:solidFill>
            </a:endParaRPr>
          </a:p>
          <a:p>
            <a:pPr>
              <a:lnSpc>
                <a:spcPct val="150000"/>
              </a:lnSpc>
              <a:spcBef>
                <a:spcPct val="0"/>
              </a:spcBef>
            </a:pPr>
            <a:endParaRPr lang="en-US" sz="4000" b="1">
              <a:solidFill>
                <a:srgbClr val="80715D"/>
              </a:solidFill>
              <a:latin typeface="Arial"/>
              <a:cs typeface="Arial"/>
            </a:endParaRPr>
          </a:p>
        </p:txBody>
      </p:sp>
      <p:grpSp>
        <p:nvGrpSpPr>
          <p:cNvPr id="7" name="Group 10">
            <a:extLst>
              <a:ext uri="{FF2B5EF4-FFF2-40B4-BE49-F238E27FC236}">
                <a16:creationId xmlns:a16="http://schemas.microsoft.com/office/drawing/2014/main" id="{CFBB7333-4268-706F-4266-BD93C576AC44}"/>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FB2936E7-D73C-80E0-067B-DFD8F0EFC05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50F2A4C2-3831-BBDF-705E-256D3BDB868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19" name="Group 10">
            <a:extLst>
              <a:ext uri="{FF2B5EF4-FFF2-40B4-BE49-F238E27FC236}">
                <a16:creationId xmlns:a16="http://schemas.microsoft.com/office/drawing/2014/main" id="{9148DD59-EC98-189C-0560-4580EF11CF31}"/>
              </a:ext>
            </a:extLst>
          </p:cNvPr>
          <p:cNvGrpSpPr/>
          <p:nvPr/>
        </p:nvGrpSpPr>
        <p:grpSpPr>
          <a:xfrm flipH="1">
            <a:off x="168148" y="-2856"/>
            <a:ext cx="17573626" cy="109539"/>
            <a:chOff x="0" y="-47625"/>
            <a:chExt cx="812800" cy="2917664"/>
          </a:xfrm>
        </p:grpSpPr>
        <p:sp>
          <p:nvSpPr>
            <p:cNvPr id="17" name="Freeform 11">
              <a:extLst>
                <a:ext uri="{FF2B5EF4-FFF2-40B4-BE49-F238E27FC236}">
                  <a16:creationId xmlns:a16="http://schemas.microsoft.com/office/drawing/2014/main" id="{ADC929A2-6DEA-02E1-D922-21AC95AB464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8" name="TextBox 12">
              <a:extLst>
                <a:ext uri="{FF2B5EF4-FFF2-40B4-BE49-F238E27FC236}">
                  <a16:creationId xmlns:a16="http://schemas.microsoft.com/office/drawing/2014/main" id="{6837A81B-9AC7-0FA6-7606-23DB6437940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3" name="Group 10">
            <a:extLst>
              <a:ext uri="{FF2B5EF4-FFF2-40B4-BE49-F238E27FC236}">
                <a16:creationId xmlns:a16="http://schemas.microsoft.com/office/drawing/2014/main" id="{2378654A-A63C-CF06-7B22-7E04BCDE8B0E}"/>
              </a:ext>
            </a:extLst>
          </p:cNvPr>
          <p:cNvGrpSpPr/>
          <p:nvPr/>
        </p:nvGrpSpPr>
        <p:grpSpPr>
          <a:xfrm flipH="1">
            <a:off x="168147" y="9584055"/>
            <a:ext cx="17616488" cy="95252"/>
            <a:chOff x="0" y="-47625"/>
            <a:chExt cx="812800" cy="2917664"/>
          </a:xfrm>
        </p:grpSpPr>
        <p:sp>
          <p:nvSpPr>
            <p:cNvPr id="21" name="Freeform 11">
              <a:extLst>
                <a:ext uri="{FF2B5EF4-FFF2-40B4-BE49-F238E27FC236}">
                  <a16:creationId xmlns:a16="http://schemas.microsoft.com/office/drawing/2014/main" id="{8376B40A-AC86-6D29-76D3-7086B4E06E2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2" name="TextBox 12">
              <a:extLst>
                <a:ext uri="{FF2B5EF4-FFF2-40B4-BE49-F238E27FC236}">
                  <a16:creationId xmlns:a16="http://schemas.microsoft.com/office/drawing/2014/main" id="{C7B18C29-FDC7-9957-9EE0-3874543D90E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7" name="Group 10">
            <a:extLst>
              <a:ext uri="{FF2B5EF4-FFF2-40B4-BE49-F238E27FC236}">
                <a16:creationId xmlns:a16="http://schemas.microsoft.com/office/drawing/2014/main" id="{4F880CCB-3160-D099-56BB-2771A0CD6DD8}"/>
              </a:ext>
            </a:extLst>
          </p:cNvPr>
          <p:cNvGrpSpPr/>
          <p:nvPr/>
        </p:nvGrpSpPr>
        <p:grpSpPr>
          <a:xfrm>
            <a:off x="-103312" y="-174305"/>
            <a:ext cx="857250" cy="10482262"/>
            <a:chOff x="0" y="-47625"/>
            <a:chExt cx="812800" cy="2921646"/>
          </a:xfrm>
        </p:grpSpPr>
        <p:sp>
          <p:nvSpPr>
            <p:cNvPr id="25" name="Freeform 11">
              <a:extLst>
                <a:ext uri="{FF2B5EF4-FFF2-40B4-BE49-F238E27FC236}">
                  <a16:creationId xmlns:a16="http://schemas.microsoft.com/office/drawing/2014/main" id="{B2448DD2-C361-3C4B-1D0C-9BD20ADC626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6" name="TextBox 12">
              <a:extLst>
                <a:ext uri="{FF2B5EF4-FFF2-40B4-BE49-F238E27FC236}">
                  <a16:creationId xmlns:a16="http://schemas.microsoft.com/office/drawing/2014/main" id="{21BE84C9-758A-EFE4-7005-2F25A2A29C2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29" name="CaixaDeTexto 28">
            <a:extLst>
              <a:ext uri="{FF2B5EF4-FFF2-40B4-BE49-F238E27FC236}">
                <a16:creationId xmlns:a16="http://schemas.microsoft.com/office/drawing/2014/main" id="{10498DE8-1D99-8D6F-E87F-92EB53CAB9E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29</a:t>
            </a:r>
          </a:p>
        </p:txBody>
      </p:sp>
      <p:sp>
        <p:nvSpPr>
          <p:cNvPr id="8" name="CaixaDeTexto 7">
            <a:extLst>
              <a:ext uri="{FF2B5EF4-FFF2-40B4-BE49-F238E27FC236}">
                <a16:creationId xmlns:a16="http://schemas.microsoft.com/office/drawing/2014/main" id="{58BA5095-4B67-94C2-5435-FCFC9C143A72}"/>
              </a:ext>
            </a:extLst>
          </p:cNvPr>
          <p:cNvSpPr txBox="1"/>
          <p:nvPr/>
        </p:nvSpPr>
        <p:spPr>
          <a:xfrm>
            <a:off x="11990750" y="8961561"/>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11" name="TextBox 5">
            <a:extLst>
              <a:ext uri="{FF2B5EF4-FFF2-40B4-BE49-F238E27FC236}">
                <a16:creationId xmlns:a16="http://schemas.microsoft.com/office/drawing/2014/main" id="{4D7F1EB7-EB35-54C0-DEF0-A5F34FBC0072}"/>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pic>
        <p:nvPicPr>
          <p:cNvPr id="2" name="Imagem 1" descr="Imagem 466723382, Imagem">
            <a:extLst>
              <a:ext uri="{FF2B5EF4-FFF2-40B4-BE49-F238E27FC236}">
                <a16:creationId xmlns:a16="http://schemas.microsoft.com/office/drawing/2014/main" id="{C1CF77C2-44DE-8C01-FD51-6A2294B49B9C}"/>
              </a:ext>
            </a:extLst>
          </p:cNvPr>
          <p:cNvPicPr>
            <a:picLocks noChangeAspect="1"/>
          </p:cNvPicPr>
          <p:nvPr/>
        </p:nvPicPr>
        <p:blipFill>
          <a:blip r:embed="rId2"/>
          <a:stretch>
            <a:fillRect/>
          </a:stretch>
        </p:blipFill>
        <p:spPr>
          <a:xfrm>
            <a:off x="7756046" y="1534694"/>
            <a:ext cx="9396681" cy="7196046"/>
          </a:xfrm>
          <a:prstGeom prst="rect">
            <a:avLst/>
          </a:prstGeom>
        </p:spPr>
      </p:pic>
    </p:spTree>
    <p:extLst>
      <p:ext uri="{BB962C8B-B14F-4D97-AF65-F5344CB8AC3E}">
        <p14:creationId xmlns:p14="http://schemas.microsoft.com/office/powerpoint/2010/main" val="187280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grpSp>
        <p:nvGrpSpPr>
          <p:cNvPr id="4" name="Group 4"/>
          <p:cNvGrpSpPr/>
          <p:nvPr/>
        </p:nvGrpSpPr>
        <p:grpSpPr>
          <a:xfrm>
            <a:off x="834606" y="898758"/>
            <a:ext cx="16230600" cy="8410426"/>
            <a:chOff x="0" y="-47625"/>
            <a:chExt cx="4274726" cy="2215092"/>
          </a:xfrm>
        </p:grpSpPr>
        <p:sp>
          <p:nvSpPr>
            <p:cNvPr id="5" name="Freeform 5"/>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38100" cap="sq">
              <a:solidFill>
                <a:schemeClr val="accent6"/>
              </a:solidFill>
              <a:prstDash val="solid"/>
              <a:miter/>
            </a:ln>
          </p:spPr>
        </p:sp>
        <p:sp>
          <p:nvSpPr>
            <p:cNvPr id="6" name="TextBox 6"/>
            <p:cNvSpPr txBox="1"/>
            <p:nvPr/>
          </p:nvSpPr>
          <p:spPr>
            <a:xfrm>
              <a:off x="0" y="-47625"/>
              <a:ext cx="4274726" cy="2215092"/>
            </a:xfrm>
            <a:prstGeom prst="rect">
              <a:avLst/>
            </a:prstGeom>
            <a:ln>
              <a:solidFill>
                <a:schemeClr val="accent6"/>
              </a:solidFill>
            </a:ln>
          </p:spPr>
          <p:txBody>
            <a:bodyPr lIns="50800" tIns="50800" rIns="50800" bIns="50800" rtlCol="0" anchor="ctr"/>
            <a:lstStyle/>
            <a:p>
              <a:pPr algn="ctr">
                <a:lnSpc>
                  <a:spcPts val="3219"/>
                </a:lnSpc>
              </a:pPr>
              <a:endParaRPr/>
            </a:p>
          </p:txBody>
        </p:sp>
      </p:grpSp>
      <p:sp>
        <p:nvSpPr>
          <p:cNvPr id="7" name="TextBox 7"/>
          <p:cNvSpPr txBox="1"/>
          <p:nvPr/>
        </p:nvSpPr>
        <p:spPr>
          <a:xfrm>
            <a:off x="2255458" y="1932884"/>
            <a:ext cx="10285948" cy="848822"/>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Sumário</a:t>
            </a:r>
            <a:r>
              <a:rPr lang="en-US" sz="5200" b="1">
                <a:solidFill>
                  <a:schemeClr val="bg1"/>
                </a:solidFill>
                <a:latin typeface="Arial"/>
                <a:cs typeface="Arial"/>
              </a:rPr>
              <a:t> </a:t>
            </a:r>
          </a:p>
        </p:txBody>
      </p:sp>
      <p:sp>
        <p:nvSpPr>
          <p:cNvPr id="8" name="TextBox 8"/>
          <p:cNvSpPr txBox="1"/>
          <p:nvPr/>
        </p:nvSpPr>
        <p:spPr>
          <a:xfrm>
            <a:off x="2017490" y="3252556"/>
            <a:ext cx="6922986" cy="3796937"/>
          </a:xfrm>
          <a:prstGeom prst="rect">
            <a:avLst/>
          </a:prstGeom>
        </p:spPr>
        <p:txBody>
          <a:bodyPr wrap="square" lIns="0" tIns="0" rIns="0" bIns="0" rtlCol="0" anchor="t">
            <a:spAutoFit/>
          </a:bodyPr>
          <a:lstStyle/>
          <a:p>
            <a:pPr marL="291465" lvl="1">
              <a:lnSpc>
                <a:spcPts val="4319"/>
              </a:lnSpc>
            </a:pPr>
            <a:r>
              <a:rPr lang="en-US" sz="2400" b="1">
                <a:solidFill>
                  <a:schemeClr val="accent6"/>
                </a:solidFill>
                <a:latin typeface="Arial"/>
                <a:ea typeface="Articulat Medium"/>
                <a:cs typeface="Arial"/>
              </a:rPr>
              <a:t>1. </a:t>
            </a:r>
            <a:r>
              <a:rPr lang="en-US" sz="2400" b="1" err="1">
                <a:solidFill>
                  <a:schemeClr val="accent6"/>
                </a:solidFill>
                <a:latin typeface="Arial"/>
                <a:ea typeface="Articulat Medium"/>
                <a:cs typeface="Arial"/>
              </a:rPr>
              <a:t>Introdução</a:t>
            </a:r>
            <a:endParaRPr lang="en-US" sz="2400" b="1">
              <a:solidFill>
                <a:schemeClr val="accent6"/>
              </a:solidFill>
              <a:latin typeface="Arial"/>
              <a:ea typeface="Articulat Medium"/>
              <a:cs typeface="Arial"/>
            </a:endParaRPr>
          </a:p>
          <a:p>
            <a:pPr marL="291465" lvl="1">
              <a:lnSpc>
                <a:spcPts val="4319"/>
              </a:lnSpc>
            </a:pPr>
            <a:r>
              <a:rPr lang="en-US" sz="2400" b="1">
                <a:solidFill>
                  <a:schemeClr val="accent6"/>
                </a:solidFill>
                <a:latin typeface="Arial"/>
                <a:ea typeface="Articulat Medium"/>
                <a:cs typeface="Arial"/>
              </a:rPr>
              <a:t>2. Mercado </a:t>
            </a:r>
            <a:r>
              <a:rPr lang="en-US" sz="2400" b="1" err="1">
                <a:solidFill>
                  <a:schemeClr val="accent6"/>
                </a:solidFill>
                <a:latin typeface="Arial"/>
                <a:ea typeface="Articulat Medium"/>
                <a:cs typeface="Arial"/>
              </a:rPr>
              <a:t>Atual</a:t>
            </a:r>
            <a:endParaRPr lang="en-US" sz="2400" b="1">
              <a:solidFill>
                <a:schemeClr val="accent6"/>
              </a:solidFill>
              <a:latin typeface="Arial"/>
              <a:ea typeface="Articulat Medium"/>
              <a:cs typeface="Arial"/>
            </a:endParaRPr>
          </a:p>
          <a:p>
            <a:pPr marL="291465" lvl="1">
              <a:lnSpc>
                <a:spcPts val="4319"/>
              </a:lnSpc>
            </a:pPr>
            <a:r>
              <a:rPr lang="en-US" sz="2400" b="1">
                <a:solidFill>
                  <a:schemeClr val="accent6"/>
                </a:solidFill>
                <a:latin typeface="Arial"/>
                <a:ea typeface="Articulat Medium"/>
                <a:cs typeface="Arial"/>
              </a:rPr>
              <a:t>3. </a:t>
            </a:r>
            <a:r>
              <a:rPr lang="en-US" sz="2400" b="1" err="1">
                <a:solidFill>
                  <a:schemeClr val="accent6"/>
                </a:solidFill>
                <a:latin typeface="Arial"/>
                <a:ea typeface="Articulat Medium"/>
                <a:cs typeface="Arial"/>
              </a:rPr>
              <a:t>Definição</a:t>
            </a:r>
            <a:r>
              <a:rPr lang="en-US" sz="2400" b="1">
                <a:solidFill>
                  <a:schemeClr val="accent6"/>
                </a:solidFill>
                <a:latin typeface="Arial"/>
                <a:ea typeface="Articulat Medium"/>
                <a:cs typeface="Arial"/>
              </a:rPr>
              <a:t> do </a:t>
            </a:r>
            <a:r>
              <a:rPr lang="en-US" sz="2400" b="1" err="1">
                <a:solidFill>
                  <a:schemeClr val="accent6"/>
                </a:solidFill>
                <a:latin typeface="Arial"/>
                <a:ea typeface="Articulat Medium"/>
                <a:cs typeface="Arial"/>
              </a:rPr>
              <a:t>Problema</a:t>
            </a:r>
            <a:endParaRPr lang="en-US" sz="2400" b="1">
              <a:solidFill>
                <a:schemeClr val="accent6"/>
              </a:solidFill>
              <a:latin typeface="Arial"/>
              <a:ea typeface="Articulat Medium"/>
              <a:cs typeface="Arial"/>
            </a:endParaRPr>
          </a:p>
          <a:p>
            <a:pPr marL="291465" lvl="1">
              <a:lnSpc>
                <a:spcPts val="4319"/>
              </a:lnSpc>
            </a:pPr>
            <a:r>
              <a:rPr lang="en-US" sz="2400" b="1">
                <a:solidFill>
                  <a:schemeClr val="accent6"/>
                </a:solidFill>
                <a:latin typeface="Arial"/>
                <a:ea typeface="Articulat Medium"/>
                <a:cs typeface="Arial"/>
              </a:rPr>
              <a:t>4. </a:t>
            </a:r>
            <a:r>
              <a:rPr lang="en-US" sz="2400" b="1" err="1">
                <a:solidFill>
                  <a:schemeClr val="accent6"/>
                </a:solidFill>
                <a:latin typeface="Arial"/>
                <a:ea typeface="Articulat Medium"/>
                <a:cs typeface="Arial"/>
              </a:rPr>
              <a:t>Etapas</a:t>
            </a:r>
            <a:r>
              <a:rPr lang="en-US" sz="2400" b="1">
                <a:solidFill>
                  <a:schemeClr val="accent6"/>
                </a:solidFill>
                <a:latin typeface="Arial"/>
                <a:ea typeface="Articulat Medium"/>
                <a:cs typeface="Arial"/>
              </a:rPr>
              <a:t> do </a:t>
            </a:r>
            <a:r>
              <a:rPr lang="en-US" sz="2400" b="1" err="1">
                <a:solidFill>
                  <a:schemeClr val="accent6"/>
                </a:solidFill>
                <a:latin typeface="Arial"/>
                <a:ea typeface="Articulat Medium"/>
                <a:cs typeface="Arial"/>
              </a:rPr>
              <a:t>Desenvolvimento</a:t>
            </a:r>
            <a:endParaRPr lang="en-US" sz="2400" b="1">
              <a:solidFill>
                <a:schemeClr val="accent6"/>
              </a:solidFill>
              <a:latin typeface="Arial"/>
              <a:ea typeface="Articulat Medium"/>
              <a:cs typeface="Arial"/>
            </a:endParaRPr>
          </a:p>
          <a:p>
            <a:pPr marL="291465" lvl="1">
              <a:lnSpc>
                <a:spcPts val="4319"/>
              </a:lnSpc>
            </a:pPr>
            <a:r>
              <a:rPr lang="en-US" sz="2400" b="1">
                <a:solidFill>
                  <a:schemeClr val="accent6"/>
                </a:solidFill>
                <a:latin typeface="Arial"/>
                <a:ea typeface="Articulat Medium"/>
                <a:cs typeface="Arial"/>
              </a:rPr>
              <a:t>5. O que </a:t>
            </a:r>
            <a:r>
              <a:rPr lang="en-US" sz="2400" b="1" err="1">
                <a:solidFill>
                  <a:schemeClr val="accent6"/>
                </a:solidFill>
                <a:latin typeface="Arial"/>
                <a:ea typeface="Articulat Medium"/>
                <a:cs typeface="Arial"/>
              </a:rPr>
              <a:t>são</a:t>
            </a:r>
            <a:r>
              <a:rPr lang="en-US" sz="2400" b="1">
                <a:solidFill>
                  <a:schemeClr val="accent6"/>
                </a:solidFill>
                <a:latin typeface="Arial"/>
                <a:ea typeface="Articulat Medium"/>
                <a:cs typeface="Arial"/>
              </a:rPr>
              <a:t> </a:t>
            </a:r>
            <a:r>
              <a:rPr lang="en-US" sz="2400" b="1" err="1">
                <a:solidFill>
                  <a:schemeClr val="accent6"/>
                </a:solidFill>
                <a:latin typeface="Arial"/>
                <a:ea typeface="Articulat Medium"/>
                <a:cs typeface="Arial"/>
              </a:rPr>
              <a:t>requisitos</a:t>
            </a:r>
            <a:endParaRPr lang="en-US" sz="2400" b="1">
              <a:solidFill>
                <a:schemeClr val="accent6"/>
              </a:solidFill>
              <a:latin typeface="Arial"/>
              <a:ea typeface="Articulat Medium"/>
              <a:cs typeface="Arial"/>
            </a:endParaRPr>
          </a:p>
          <a:p>
            <a:pPr marL="291465" lvl="1">
              <a:lnSpc>
                <a:spcPts val="4319"/>
              </a:lnSpc>
            </a:pPr>
            <a:r>
              <a:rPr lang="en-US" sz="2400" b="1">
                <a:solidFill>
                  <a:schemeClr val="accent6"/>
                </a:solidFill>
                <a:latin typeface="Arial"/>
                <a:ea typeface="Articulat Medium"/>
                <a:cs typeface="Arial"/>
              </a:rPr>
              <a:t>6. </a:t>
            </a:r>
            <a:r>
              <a:rPr lang="en-US" sz="2400" b="1" err="1">
                <a:solidFill>
                  <a:schemeClr val="accent6"/>
                </a:solidFill>
                <a:latin typeface="Arial"/>
                <a:ea typeface="Articulat Medium"/>
                <a:cs typeface="Arial"/>
              </a:rPr>
              <a:t>Requisitos</a:t>
            </a:r>
            <a:r>
              <a:rPr lang="en-US" sz="2400" b="1">
                <a:solidFill>
                  <a:schemeClr val="accent6"/>
                </a:solidFill>
                <a:latin typeface="Arial"/>
                <a:ea typeface="Articulat Medium"/>
                <a:cs typeface="Arial"/>
              </a:rPr>
              <a:t> </a:t>
            </a:r>
            <a:r>
              <a:rPr lang="en-US" sz="2400" b="1" err="1">
                <a:solidFill>
                  <a:schemeClr val="accent6"/>
                </a:solidFill>
                <a:latin typeface="Arial"/>
                <a:ea typeface="Articulat Medium"/>
                <a:cs typeface="Arial"/>
              </a:rPr>
              <a:t>Funcionais</a:t>
            </a:r>
            <a:endParaRPr lang="en-US" sz="2400" b="1">
              <a:solidFill>
                <a:schemeClr val="accent6"/>
              </a:solidFill>
              <a:latin typeface="Arial"/>
              <a:ea typeface="Articulat Medium"/>
              <a:cs typeface="Arial"/>
            </a:endParaRPr>
          </a:p>
          <a:p>
            <a:pPr marL="291465" lvl="1">
              <a:lnSpc>
                <a:spcPts val="4319"/>
              </a:lnSpc>
            </a:pPr>
            <a:endParaRPr lang="en-US" sz="2650" b="1">
              <a:solidFill>
                <a:srgbClr val="FFFFFF"/>
              </a:solidFill>
              <a:latin typeface="Articulat Medium"/>
              <a:ea typeface="Articulat Medium"/>
              <a:cs typeface="Articulat Medium"/>
            </a:endParaRPr>
          </a:p>
        </p:txBody>
      </p:sp>
      <p:sp>
        <p:nvSpPr>
          <p:cNvPr id="2" name="CaixaDeTexto 1">
            <a:extLst>
              <a:ext uri="{FF2B5EF4-FFF2-40B4-BE49-F238E27FC236}">
                <a16:creationId xmlns:a16="http://schemas.microsoft.com/office/drawing/2014/main" id="{CBE89A21-B536-79D1-7EE2-7848ADA52501}"/>
              </a:ext>
            </a:extLst>
          </p:cNvPr>
          <p:cNvSpPr txBox="1"/>
          <p:nvPr/>
        </p:nvSpPr>
        <p:spPr>
          <a:xfrm>
            <a:off x="8762599" y="3169503"/>
            <a:ext cx="7573028" cy="3881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91465" lvl="1">
              <a:lnSpc>
                <a:spcPts val="4319"/>
              </a:lnSpc>
            </a:pPr>
            <a:r>
              <a:rPr lang="en-US" sz="2400" b="1">
                <a:solidFill>
                  <a:schemeClr val="accent6"/>
                </a:solidFill>
                <a:latin typeface="Arial"/>
                <a:cs typeface="Arial"/>
              </a:rPr>
              <a:t>7. </a:t>
            </a:r>
            <a:r>
              <a:rPr lang="en-US" sz="2400" b="1" err="1">
                <a:solidFill>
                  <a:schemeClr val="accent6"/>
                </a:solidFill>
                <a:latin typeface="Arial"/>
                <a:cs typeface="Arial"/>
              </a:rPr>
              <a:t>Requisitos</a:t>
            </a:r>
            <a:r>
              <a:rPr lang="en-US" sz="2400" b="1">
                <a:solidFill>
                  <a:schemeClr val="accent6"/>
                </a:solidFill>
                <a:latin typeface="Arial"/>
                <a:cs typeface="Arial"/>
              </a:rPr>
              <a:t> </a:t>
            </a:r>
            <a:r>
              <a:rPr lang="en-US" sz="2400" b="1" err="1">
                <a:solidFill>
                  <a:schemeClr val="accent6"/>
                </a:solidFill>
                <a:latin typeface="Arial"/>
                <a:cs typeface="Arial"/>
              </a:rPr>
              <a:t>Não</a:t>
            </a:r>
            <a:r>
              <a:rPr lang="en-US" sz="2400" b="1">
                <a:solidFill>
                  <a:schemeClr val="accent6"/>
                </a:solidFill>
                <a:latin typeface="Arial"/>
                <a:cs typeface="Arial"/>
              </a:rPr>
              <a:t> </a:t>
            </a:r>
            <a:r>
              <a:rPr lang="en-US" sz="2400" b="1" err="1">
                <a:solidFill>
                  <a:schemeClr val="accent6"/>
                </a:solidFill>
                <a:latin typeface="Arial"/>
                <a:cs typeface="Arial"/>
              </a:rPr>
              <a:t>Funcionais</a:t>
            </a:r>
            <a:endParaRPr lang="en-US" sz="2400">
              <a:solidFill>
                <a:schemeClr val="accent6"/>
              </a:solidFill>
              <a:latin typeface="Arial"/>
              <a:cs typeface="Arial"/>
            </a:endParaRPr>
          </a:p>
          <a:p>
            <a:pPr marL="291465" lvl="1">
              <a:lnSpc>
                <a:spcPts val="4319"/>
              </a:lnSpc>
            </a:pPr>
            <a:r>
              <a:rPr lang="en-US" sz="2400" b="1">
                <a:solidFill>
                  <a:schemeClr val="accent6"/>
                </a:solidFill>
                <a:latin typeface="Arial"/>
                <a:cs typeface="Arial"/>
              </a:rPr>
              <a:t>8. </a:t>
            </a:r>
            <a:r>
              <a:rPr lang="en-US" sz="2400" b="1" err="1">
                <a:solidFill>
                  <a:schemeClr val="accent6"/>
                </a:solidFill>
                <a:latin typeface="Arial"/>
                <a:cs typeface="Arial"/>
              </a:rPr>
              <a:t>Diagrama</a:t>
            </a:r>
            <a:r>
              <a:rPr lang="en-US" sz="2400" b="1">
                <a:solidFill>
                  <a:schemeClr val="accent6"/>
                </a:solidFill>
                <a:latin typeface="Arial"/>
                <a:cs typeface="Arial"/>
              </a:rPr>
              <a:t> de Caso de </a:t>
            </a:r>
            <a:r>
              <a:rPr lang="en-US" sz="2400" b="1" err="1">
                <a:solidFill>
                  <a:schemeClr val="accent6"/>
                </a:solidFill>
                <a:latin typeface="Arial"/>
                <a:cs typeface="Arial"/>
              </a:rPr>
              <a:t>Uso</a:t>
            </a:r>
            <a:endParaRPr lang="en-US" sz="2400">
              <a:solidFill>
                <a:schemeClr val="accent6"/>
              </a:solidFill>
              <a:latin typeface="Arial"/>
              <a:cs typeface="Arial"/>
            </a:endParaRPr>
          </a:p>
          <a:p>
            <a:pPr marL="291465" lvl="1">
              <a:lnSpc>
                <a:spcPts val="4319"/>
              </a:lnSpc>
            </a:pPr>
            <a:r>
              <a:rPr lang="en-US" sz="2400" b="1">
                <a:solidFill>
                  <a:schemeClr val="accent6"/>
                </a:solidFill>
                <a:latin typeface="Arial"/>
                <a:cs typeface="Arial"/>
              </a:rPr>
              <a:t>9. </a:t>
            </a:r>
            <a:r>
              <a:rPr lang="en-US" sz="2400" b="1" err="1">
                <a:solidFill>
                  <a:schemeClr val="accent6"/>
                </a:solidFill>
                <a:latin typeface="Arial"/>
                <a:cs typeface="Arial"/>
              </a:rPr>
              <a:t>Diagrama</a:t>
            </a:r>
            <a:r>
              <a:rPr lang="en-US" sz="2400" b="1">
                <a:solidFill>
                  <a:schemeClr val="accent6"/>
                </a:solidFill>
                <a:latin typeface="Arial"/>
                <a:cs typeface="Arial"/>
              </a:rPr>
              <a:t> de Classes</a:t>
            </a:r>
            <a:endParaRPr lang="en-US" sz="2400">
              <a:solidFill>
                <a:schemeClr val="accent6"/>
              </a:solidFill>
              <a:latin typeface="Arial"/>
              <a:cs typeface="Arial"/>
            </a:endParaRPr>
          </a:p>
          <a:p>
            <a:pPr marL="291465" lvl="1">
              <a:lnSpc>
                <a:spcPts val="4319"/>
              </a:lnSpc>
            </a:pPr>
            <a:r>
              <a:rPr lang="en-US" sz="2400" b="1">
                <a:solidFill>
                  <a:schemeClr val="accent6"/>
                </a:solidFill>
                <a:latin typeface="Arial"/>
                <a:cs typeface="Arial"/>
              </a:rPr>
              <a:t>10. </a:t>
            </a:r>
            <a:r>
              <a:rPr lang="en-US" sz="2400" b="1" err="1">
                <a:solidFill>
                  <a:schemeClr val="accent6"/>
                </a:solidFill>
                <a:latin typeface="Arial"/>
                <a:cs typeface="Arial"/>
              </a:rPr>
              <a:t>Diagrama</a:t>
            </a:r>
            <a:r>
              <a:rPr lang="en-US" sz="2400" b="1">
                <a:solidFill>
                  <a:schemeClr val="accent6"/>
                </a:solidFill>
                <a:latin typeface="Arial"/>
                <a:cs typeface="Arial"/>
              </a:rPr>
              <a:t> de </a:t>
            </a:r>
            <a:r>
              <a:rPr lang="en-US" sz="2400" b="1" err="1">
                <a:solidFill>
                  <a:schemeClr val="accent6"/>
                </a:solidFill>
                <a:latin typeface="Arial"/>
                <a:cs typeface="Arial"/>
              </a:rPr>
              <a:t>Atividade</a:t>
            </a:r>
          </a:p>
          <a:p>
            <a:pPr marL="291465" lvl="1">
              <a:lnSpc>
                <a:spcPts val="4319"/>
              </a:lnSpc>
            </a:pPr>
            <a:r>
              <a:rPr lang="en-US" sz="2400" b="1">
                <a:solidFill>
                  <a:schemeClr val="accent6"/>
                </a:solidFill>
                <a:latin typeface="Arial"/>
                <a:cs typeface="Arial"/>
              </a:rPr>
              <a:t>11. </a:t>
            </a:r>
            <a:r>
              <a:rPr lang="en-US" sz="2400" b="1" err="1">
                <a:solidFill>
                  <a:schemeClr val="accent6"/>
                </a:solidFill>
                <a:latin typeface="Arial"/>
                <a:cs typeface="Arial"/>
              </a:rPr>
              <a:t>Diagrama</a:t>
            </a:r>
            <a:r>
              <a:rPr lang="en-US" sz="2400" b="1">
                <a:solidFill>
                  <a:schemeClr val="accent6"/>
                </a:solidFill>
                <a:latin typeface="Arial"/>
                <a:cs typeface="Arial"/>
              </a:rPr>
              <a:t> de </a:t>
            </a:r>
            <a:r>
              <a:rPr lang="en-US" sz="2400" b="1" err="1">
                <a:solidFill>
                  <a:schemeClr val="accent6"/>
                </a:solidFill>
                <a:latin typeface="Arial"/>
                <a:cs typeface="Arial"/>
              </a:rPr>
              <a:t>Sequência</a:t>
            </a:r>
          </a:p>
          <a:p>
            <a:pPr marL="291465" lvl="1">
              <a:lnSpc>
                <a:spcPts val="4319"/>
              </a:lnSpc>
            </a:pPr>
            <a:r>
              <a:rPr lang="en-US" sz="2400" b="1">
                <a:solidFill>
                  <a:schemeClr val="accent6"/>
                </a:solidFill>
                <a:latin typeface="Arial"/>
                <a:cs typeface="Arial"/>
              </a:rPr>
              <a:t>12. </a:t>
            </a:r>
            <a:r>
              <a:rPr lang="en-US" sz="2400" b="1" err="1">
                <a:solidFill>
                  <a:schemeClr val="accent6"/>
                </a:solidFill>
                <a:latin typeface="Arial"/>
                <a:cs typeface="Arial"/>
              </a:rPr>
              <a:t>Diagrama</a:t>
            </a:r>
            <a:r>
              <a:rPr lang="en-US" sz="2400" b="1">
                <a:solidFill>
                  <a:schemeClr val="accent6"/>
                </a:solidFill>
                <a:latin typeface="Arial"/>
                <a:cs typeface="Arial"/>
              </a:rPr>
              <a:t> de Estado</a:t>
            </a:r>
            <a:endParaRPr lang="en-US" sz="2400">
              <a:solidFill>
                <a:schemeClr val="accent6"/>
              </a:solidFill>
              <a:latin typeface="Calibri"/>
              <a:ea typeface="Calibri"/>
              <a:cs typeface="Calibri"/>
            </a:endParaRPr>
          </a:p>
          <a:p>
            <a:pPr marL="291465" lvl="1">
              <a:lnSpc>
                <a:spcPts val="4319"/>
              </a:lnSpc>
            </a:pPr>
            <a:r>
              <a:rPr lang="en-US" sz="2400" b="1">
                <a:solidFill>
                  <a:schemeClr val="accent6"/>
                </a:solidFill>
                <a:latin typeface="Arial"/>
                <a:cs typeface="Arial"/>
              </a:rPr>
              <a:t>13. </a:t>
            </a:r>
            <a:r>
              <a:rPr lang="en-US" sz="2400" b="1" err="1">
                <a:solidFill>
                  <a:schemeClr val="accent6"/>
                </a:solidFill>
                <a:latin typeface="Arial"/>
                <a:cs typeface="Arial"/>
              </a:rPr>
              <a:t>Referências</a:t>
            </a:r>
            <a:endParaRPr lang="en-US" sz="2800" b="1">
              <a:solidFill>
                <a:schemeClr val="accent6"/>
              </a:solidFill>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9379361-B7A3-8169-E1C5-BB5B3E7770A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A0C5ED4-78A5-5F11-214C-95CF451C0F3B}"/>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sp>
        <p:nvSpPr>
          <p:cNvPr id="18" name="CaixaDeTexto 17">
            <a:extLst>
              <a:ext uri="{FF2B5EF4-FFF2-40B4-BE49-F238E27FC236}">
                <a16:creationId xmlns:a16="http://schemas.microsoft.com/office/drawing/2014/main" id="{3CBF4912-C34C-B842-1227-37FAD6DC3989}"/>
              </a:ext>
            </a:extLst>
          </p:cNvPr>
          <p:cNvSpPr txBox="1"/>
          <p:nvPr/>
        </p:nvSpPr>
        <p:spPr>
          <a:xfrm>
            <a:off x="971550" y="5057775"/>
            <a:ext cx="56149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Agendar</a:t>
            </a:r>
            <a:r>
              <a:rPr lang="en-US" sz="4000" b="1">
                <a:solidFill>
                  <a:schemeClr val="accent6"/>
                </a:solidFill>
                <a:latin typeface="Arial"/>
                <a:cs typeface="Arial"/>
              </a:rPr>
              <a:t> </a:t>
            </a:r>
            <a:r>
              <a:rPr lang="en-US" sz="4000" b="1" err="1">
                <a:solidFill>
                  <a:schemeClr val="accent6"/>
                </a:solidFill>
                <a:latin typeface="Arial"/>
                <a:cs typeface="Arial"/>
              </a:rPr>
              <a:t>Vistoria</a:t>
            </a:r>
            <a:r>
              <a:rPr lang="en-US" sz="4000" b="1">
                <a:solidFill>
                  <a:schemeClr val="accent6"/>
                </a:solidFill>
                <a:latin typeface="Arial"/>
                <a:cs typeface="Arial"/>
              </a:rPr>
              <a:t> </a:t>
            </a:r>
            <a:endParaRPr lang="en-US" sz="4000" b="1">
              <a:solidFill>
                <a:schemeClr val="accent6"/>
              </a:solidFill>
              <a:latin typeface="Arial"/>
              <a:ea typeface="Calibri"/>
              <a:cs typeface="Arial"/>
            </a:endParaRPr>
          </a:p>
        </p:txBody>
      </p:sp>
      <p:grpSp>
        <p:nvGrpSpPr>
          <p:cNvPr id="9" name="Group 10">
            <a:extLst>
              <a:ext uri="{FF2B5EF4-FFF2-40B4-BE49-F238E27FC236}">
                <a16:creationId xmlns:a16="http://schemas.microsoft.com/office/drawing/2014/main" id="{3C758228-4AEC-F317-D557-39B651D6650B}"/>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AEC27BF-1E99-B52B-B425-82AD68A0DA71}"/>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692AC6D-4255-F5E3-9141-0762609CFFD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99D003FF-912F-C8FD-51B8-1449269A23B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30</a:t>
            </a:r>
          </a:p>
        </p:txBody>
      </p:sp>
      <p:grpSp>
        <p:nvGrpSpPr>
          <p:cNvPr id="24" name="Group 2" hidden="1">
            <a:extLst>
              <a:ext uri="{FF2B5EF4-FFF2-40B4-BE49-F238E27FC236}">
                <a16:creationId xmlns:a16="http://schemas.microsoft.com/office/drawing/2014/main" id="{836A35D6-9F3B-223E-78CB-0467D0CC3D76}"/>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CA866660-67A5-A770-0C98-94436572D4DA}"/>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C0949A3-45DA-CED8-258D-B7AEC51B5926}"/>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1CE8B243-732D-0F6F-8FC0-74118E5DF135}"/>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11EB404-6CFD-AEFA-EDDF-FA60BF4314B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A2FF0312-190B-68A3-749D-C4992719B3A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582F1C3D-90F5-E6B8-B6F3-A4C601F5C4A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8F0A83D-79F6-8FF3-3FF6-DD628BC3BD8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F4C1D564-F30E-A630-1657-C6312441593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287972E4-9946-4917-2071-53C7A173AD18}"/>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7158F211-CEDE-3845-BC3A-D29FEFD96FF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9DC896C-D540-CE04-2EC3-F4D847FA6C7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DBFF7C68-694C-9D95-1B44-44115CA682DF}"/>
              </a:ext>
            </a:extLst>
          </p:cNvPr>
          <p:cNvSpPr txBox="1"/>
          <p:nvPr/>
        </p:nvSpPr>
        <p:spPr>
          <a:xfrm>
            <a:off x="10814053" y="8838905"/>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4" name="Imagem 3" descr="Imagem 812491303, Imagem">
            <a:extLst>
              <a:ext uri="{FF2B5EF4-FFF2-40B4-BE49-F238E27FC236}">
                <a16:creationId xmlns:a16="http://schemas.microsoft.com/office/drawing/2014/main" id="{F5935BE1-AE52-0836-6FD0-6ED05B48A38F}"/>
              </a:ext>
            </a:extLst>
          </p:cNvPr>
          <p:cNvPicPr>
            <a:picLocks noChangeAspect="1"/>
          </p:cNvPicPr>
          <p:nvPr/>
        </p:nvPicPr>
        <p:blipFill>
          <a:blip r:embed="rId2"/>
          <a:stretch>
            <a:fillRect/>
          </a:stretch>
        </p:blipFill>
        <p:spPr>
          <a:xfrm>
            <a:off x="7811578" y="863900"/>
            <a:ext cx="9026824" cy="7782823"/>
          </a:xfrm>
          <a:prstGeom prst="rect">
            <a:avLst/>
          </a:prstGeom>
        </p:spPr>
      </p:pic>
    </p:spTree>
    <p:extLst>
      <p:ext uri="{BB962C8B-B14F-4D97-AF65-F5344CB8AC3E}">
        <p14:creationId xmlns:p14="http://schemas.microsoft.com/office/powerpoint/2010/main" val="2603282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DC8C5842-8D55-6071-1C81-E13D314B23F8}"/>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25A4B22-C6BC-610B-3C25-2DFE0792CFE3}"/>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sp>
        <p:nvSpPr>
          <p:cNvPr id="18" name="CaixaDeTexto 17">
            <a:extLst>
              <a:ext uri="{FF2B5EF4-FFF2-40B4-BE49-F238E27FC236}">
                <a16:creationId xmlns:a16="http://schemas.microsoft.com/office/drawing/2014/main" id="{E22CA1FF-C52E-D77E-F947-78FDE078B4B1}"/>
              </a:ext>
            </a:extLst>
          </p:cNvPr>
          <p:cNvSpPr txBox="1"/>
          <p:nvPr/>
        </p:nvSpPr>
        <p:spPr>
          <a:xfrm>
            <a:off x="971550" y="5071714"/>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Adicionar</a:t>
            </a:r>
            <a:r>
              <a:rPr lang="en-US" sz="4000" b="1">
                <a:solidFill>
                  <a:schemeClr val="accent6"/>
                </a:solidFill>
                <a:latin typeface="Arial"/>
                <a:cs typeface="Arial"/>
              </a:rPr>
              <a:t> </a:t>
            </a:r>
            <a:r>
              <a:rPr lang="en-US" sz="4000" b="1" err="1">
                <a:solidFill>
                  <a:schemeClr val="accent6"/>
                </a:solidFill>
                <a:latin typeface="Arial"/>
                <a:cs typeface="Arial"/>
              </a:rPr>
              <a:t>Vistoria</a:t>
            </a:r>
            <a:r>
              <a:rPr lang="en-US" sz="4000" b="1">
                <a:solidFill>
                  <a:schemeClr val="accent6"/>
                </a:solidFill>
                <a:latin typeface="Arial"/>
                <a:cs typeface="Arial"/>
              </a:rPr>
              <a:t> </a:t>
            </a:r>
          </a:p>
        </p:txBody>
      </p:sp>
      <p:grpSp>
        <p:nvGrpSpPr>
          <p:cNvPr id="9" name="Group 10">
            <a:extLst>
              <a:ext uri="{FF2B5EF4-FFF2-40B4-BE49-F238E27FC236}">
                <a16:creationId xmlns:a16="http://schemas.microsoft.com/office/drawing/2014/main" id="{740B4B47-0C0A-B6AF-EA8C-3A4A856ACE4B}"/>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567712D2-0771-DAB1-99D6-EC15730BF63E}"/>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1157C83F-7C07-8934-A07E-E9103C39BA2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A2298AF6-B625-5C6D-C8D1-784547FED793}"/>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31</a:t>
            </a:r>
          </a:p>
        </p:txBody>
      </p:sp>
      <p:grpSp>
        <p:nvGrpSpPr>
          <p:cNvPr id="24" name="Group 2" hidden="1">
            <a:extLst>
              <a:ext uri="{FF2B5EF4-FFF2-40B4-BE49-F238E27FC236}">
                <a16:creationId xmlns:a16="http://schemas.microsoft.com/office/drawing/2014/main" id="{B779B984-E640-6025-73F1-591F09BE3F6E}"/>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A0D3E74-2C46-0A19-84C2-FB13A80E22E0}"/>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F254D796-0C0D-ACE6-DB16-EC29C4EC084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5B3C2A9C-78C1-9948-2398-EBFFF6A06F46}"/>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BE741594-CAC9-2B18-4101-3A3D62670B1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59EE213B-D0D5-B857-1B73-9108554416D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4B7A0C2A-6133-D19B-062D-D70835132332}"/>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84A5744-D2A3-27B0-8242-29C926A2B92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6CBD10E-302F-51D0-5D8F-0A3F8B0B386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7660619B-71CF-CBF0-7AB2-04C01114E3DA}"/>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A654B2CC-3791-EDDA-8A19-6B46E6C1DD8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4931C110-13C9-6461-E19C-C530D8B8561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1D628E83-13D6-A226-B903-E7564EDF52CA}"/>
              </a:ext>
            </a:extLst>
          </p:cNvPr>
          <p:cNvSpPr txBox="1"/>
          <p:nvPr/>
        </p:nvSpPr>
        <p:spPr>
          <a:xfrm>
            <a:off x="11176362" y="8775824"/>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1008936917, Imagem">
            <a:extLst>
              <a:ext uri="{FF2B5EF4-FFF2-40B4-BE49-F238E27FC236}">
                <a16:creationId xmlns:a16="http://schemas.microsoft.com/office/drawing/2014/main" id="{6E32A92D-ED0B-D4BC-8334-C8B6F8871E3A}"/>
              </a:ext>
            </a:extLst>
          </p:cNvPr>
          <p:cNvPicPr>
            <a:picLocks noChangeAspect="1"/>
          </p:cNvPicPr>
          <p:nvPr/>
        </p:nvPicPr>
        <p:blipFill>
          <a:blip r:embed="rId2"/>
          <a:stretch>
            <a:fillRect/>
          </a:stretch>
        </p:blipFill>
        <p:spPr>
          <a:xfrm>
            <a:off x="8697044" y="583541"/>
            <a:ext cx="7579384" cy="8192579"/>
          </a:xfrm>
          <a:prstGeom prst="rect">
            <a:avLst/>
          </a:prstGeom>
        </p:spPr>
      </p:pic>
    </p:spTree>
    <p:extLst>
      <p:ext uri="{BB962C8B-B14F-4D97-AF65-F5344CB8AC3E}">
        <p14:creationId xmlns:p14="http://schemas.microsoft.com/office/powerpoint/2010/main" val="4035855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74212AA-FE13-7B41-F336-8841047AE20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DF39E65-0DC4-8789-85A6-DD0C88420A49}"/>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sp>
        <p:nvSpPr>
          <p:cNvPr id="18" name="CaixaDeTexto 17">
            <a:extLst>
              <a:ext uri="{FF2B5EF4-FFF2-40B4-BE49-F238E27FC236}">
                <a16:creationId xmlns:a16="http://schemas.microsoft.com/office/drawing/2014/main" id="{02C8AC1E-6C47-7377-4108-38E909316E55}"/>
              </a:ext>
            </a:extLst>
          </p:cNvPr>
          <p:cNvSpPr txBox="1"/>
          <p:nvPr/>
        </p:nvSpPr>
        <p:spPr>
          <a:xfrm>
            <a:off x="971550" y="5071714"/>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Realização</a:t>
            </a:r>
            <a:r>
              <a:rPr lang="en-US" sz="4000" b="1">
                <a:solidFill>
                  <a:schemeClr val="accent6"/>
                </a:solidFill>
                <a:latin typeface="Arial"/>
                <a:cs typeface="Arial"/>
              </a:rPr>
              <a:t> de </a:t>
            </a:r>
            <a:r>
              <a:rPr lang="en-US" sz="4000" b="1" err="1">
                <a:solidFill>
                  <a:schemeClr val="accent6"/>
                </a:solidFill>
                <a:latin typeface="Arial"/>
                <a:cs typeface="Arial"/>
              </a:rPr>
              <a:t>vistoria</a:t>
            </a:r>
            <a:endParaRPr lang="pt-BR" err="1">
              <a:solidFill>
                <a:schemeClr val="accent6"/>
              </a:solidFill>
            </a:endParaRPr>
          </a:p>
        </p:txBody>
      </p:sp>
      <p:grpSp>
        <p:nvGrpSpPr>
          <p:cNvPr id="9" name="Group 10">
            <a:extLst>
              <a:ext uri="{FF2B5EF4-FFF2-40B4-BE49-F238E27FC236}">
                <a16:creationId xmlns:a16="http://schemas.microsoft.com/office/drawing/2014/main" id="{DD5F63F9-E41C-FD5C-4BBA-987A4EECA1AA}"/>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F2063DC2-6043-5DB8-F471-CCAACCCB7B0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CBD900A-0D2D-5B4C-9E06-9E1F3269912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1E8F9628-B93A-2312-CD0D-A6F0A0FB766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32</a:t>
            </a:r>
          </a:p>
        </p:txBody>
      </p:sp>
      <p:grpSp>
        <p:nvGrpSpPr>
          <p:cNvPr id="24" name="Group 2" hidden="1">
            <a:extLst>
              <a:ext uri="{FF2B5EF4-FFF2-40B4-BE49-F238E27FC236}">
                <a16:creationId xmlns:a16="http://schemas.microsoft.com/office/drawing/2014/main" id="{05D080BA-1387-E36F-8636-BB732EB9FDD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13BCB647-C3F5-C951-BC7D-B47FAC4C5CE8}"/>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98DA0165-31E5-6A0D-F440-59D0260688A5}"/>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208C1DA-5F9E-1CA4-600F-057BB0BD22AD}"/>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EE43116-7B58-0DF6-9809-EC2E7691DB5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F97B8744-D784-7319-E2C8-352E3F0377B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EE3E6F65-BA1C-B1CB-A929-B0C10BB1BAFD}"/>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514338D7-EAF9-8866-2E66-6B38D5DDEE4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12F45A3C-DE9A-633F-11E4-BA92146E035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F71DE792-3E39-26F1-03F6-93557CD20F43}"/>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6F58740E-F905-4EE2-E2D7-54D5A4436A6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2E5FDF10-4A34-F2E9-680C-7FAD62E5EA1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F5FDB9AC-3511-C6C2-E20D-A4120F5B3BD3}"/>
              </a:ext>
            </a:extLst>
          </p:cNvPr>
          <p:cNvSpPr txBox="1"/>
          <p:nvPr/>
        </p:nvSpPr>
        <p:spPr>
          <a:xfrm>
            <a:off x="11176362" y="8775824"/>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4" name="Imagem 3" descr="Imagem 1085535428, Imagem">
            <a:extLst>
              <a:ext uri="{FF2B5EF4-FFF2-40B4-BE49-F238E27FC236}">
                <a16:creationId xmlns:a16="http://schemas.microsoft.com/office/drawing/2014/main" id="{2A99670B-CC96-9E5B-2059-EF27EC284F9E}"/>
              </a:ext>
            </a:extLst>
          </p:cNvPr>
          <p:cNvPicPr>
            <a:picLocks noChangeAspect="1"/>
          </p:cNvPicPr>
          <p:nvPr/>
        </p:nvPicPr>
        <p:blipFill>
          <a:blip r:embed="rId2"/>
          <a:stretch>
            <a:fillRect/>
          </a:stretch>
        </p:blipFill>
        <p:spPr>
          <a:xfrm>
            <a:off x="9693124" y="810972"/>
            <a:ext cx="5565655" cy="7910242"/>
          </a:xfrm>
          <a:prstGeom prst="rect">
            <a:avLst/>
          </a:prstGeom>
        </p:spPr>
      </p:pic>
    </p:spTree>
    <p:extLst>
      <p:ext uri="{BB962C8B-B14F-4D97-AF65-F5344CB8AC3E}">
        <p14:creationId xmlns:p14="http://schemas.microsoft.com/office/powerpoint/2010/main" val="2932020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36ACBC63-EF73-02ED-C2F0-4977D298833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690FD85-09BD-35C1-88EC-7E3A42506E68}"/>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sp>
        <p:nvSpPr>
          <p:cNvPr id="18" name="CaixaDeTexto 17">
            <a:extLst>
              <a:ext uri="{FF2B5EF4-FFF2-40B4-BE49-F238E27FC236}">
                <a16:creationId xmlns:a16="http://schemas.microsoft.com/office/drawing/2014/main" id="{BAEE8270-1D3A-5D33-81F9-BBBABF699EAF}"/>
              </a:ext>
            </a:extLst>
          </p:cNvPr>
          <p:cNvSpPr txBox="1"/>
          <p:nvPr/>
        </p:nvSpPr>
        <p:spPr>
          <a:xfrm>
            <a:off x="971550" y="5057775"/>
            <a:ext cx="56149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Editar</a:t>
            </a:r>
            <a:r>
              <a:rPr lang="en-US" sz="4000" b="1">
                <a:solidFill>
                  <a:schemeClr val="accent6"/>
                </a:solidFill>
                <a:latin typeface="Arial"/>
                <a:cs typeface="Arial"/>
              </a:rPr>
              <a:t> </a:t>
            </a:r>
            <a:r>
              <a:rPr lang="en-US" sz="4000" b="1" err="1">
                <a:solidFill>
                  <a:schemeClr val="accent6"/>
                </a:solidFill>
                <a:latin typeface="Arial"/>
                <a:cs typeface="Arial"/>
              </a:rPr>
              <a:t>Vistoria</a:t>
            </a:r>
            <a:r>
              <a:rPr lang="en-US" sz="4000" b="1">
                <a:solidFill>
                  <a:schemeClr val="accent6"/>
                </a:solidFill>
                <a:latin typeface="Arial"/>
                <a:cs typeface="Arial"/>
              </a:rPr>
              <a:t> </a:t>
            </a:r>
            <a:endParaRPr lang="pt-BR">
              <a:solidFill>
                <a:schemeClr val="accent6"/>
              </a:solidFill>
            </a:endParaRPr>
          </a:p>
        </p:txBody>
      </p:sp>
      <p:grpSp>
        <p:nvGrpSpPr>
          <p:cNvPr id="9" name="Group 10">
            <a:extLst>
              <a:ext uri="{FF2B5EF4-FFF2-40B4-BE49-F238E27FC236}">
                <a16:creationId xmlns:a16="http://schemas.microsoft.com/office/drawing/2014/main" id="{0F5AF30A-03F0-BC7E-0645-73E468B31677}"/>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A1B216A9-3903-7869-93F4-BAA1187D2EE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37DA119D-593E-2F2D-EFD1-D65BB7D469B6}"/>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08DCC260-27A4-0C1C-402C-DEAEB746D1AD}"/>
              </a:ext>
            </a:extLst>
          </p:cNvPr>
          <p:cNvSpPr txBox="1"/>
          <p:nvPr/>
        </p:nvSpPr>
        <p:spPr>
          <a:xfrm>
            <a:off x="17477117"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33</a:t>
            </a:r>
          </a:p>
        </p:txBody>
      </p:sp>
      <p:grpSp>
        <p:nvGrpSpPr>
          <p:cNvPr id="24" name="Group 2" hidden="1">
            <a:extLst>
              <a:ext uri="{FF2B5EF4-FFF2-40B4-BE49-F238E27FC236}">
                <a16:creationId xmlns:a16="http://schemas.microsoft.com/office/drawing/2014/main" id="{99B7A50B-866B-82FE-083F-A00621F21954}"/>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3D57E16F-D980-79C0-FD72-544F1602F7E7}"/>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1B88843-86E1-4258-C5B7-348A144E2F71}"/>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D3CDD873-187B-AEE4-2292-C3BBA81D9E07}"/>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0BAC1DF8-3987-828E-06A0-49112EF8113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B038EE59-ADE9-5B57-67CF-0D891B0DEDA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9DD4BBF7-6A02-CD42-536D-7BD3257EC5C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7D90E37-CFE1-FAA4-2EA2-E0CBD9B35E1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5D8A5133-3F40-6DF0-4BB1-1DE05652319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5FA12527-A268-66B2-C143-5969E995D5DC}"/>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093DC928-5EC8-6BAB-242A-FEC96548EA4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27192614-451A-434C-DBDE-8F9364B52EA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F0B4F9B2-710E-0066-1FCF-46619F9B307B}"/>
              </a:ext>
            </a:extLst>
          </p:cNvPr>
          <p:cNvSpPr txBox="1"/>
          <p:nvPr/>
        </p:nvSpPr>
        <p:spPr>
          <a:xfrm>
            <a:off x="11290662" y="8890124"/>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Imagem 1450152362, Imagem">
            <a:extLst>
              <a:ext uri="{FF2B5EF4-FFF2-40B4-BE49-F238E27FC236}">
                <a16:creationId xmlns:a16="http://schemas.microsoft.com/office/drawing/2014/main" id="{755444A2-88E0-27EA-CE29-7BC7EB3E4A08}"/>
              </a:ext>
            </a:extLst>
          </p:cNvPr>
          <p:cNvPicPr>
            <a:picLocks noChangeAspect="1"/>
          </p:cNvPicPr>
          <p:nvPr/>
        </p:nvPicPr>
        <p:blipFill>
          <a:blip r:embed="rId2"/>
          <a:stretch>
            <a:fillRect/>
          </a:stretch>
        </p:blipFill>
        <p:spPr>
          <a:xfrm>
            <a:off x="8795619" y="647971"/>
            <a:ext cx="7511629" cy="8193117"/>
          </a:xfrm>
          <a:prstGeom prst="rect">
            <a:avLst/>
          </a:prstGeom>
        </p:spPr>
      </p:pic>
    </p:spTree>
    <p:extLst>
      <p:ext uri="{BB962C8B-B14F-4D97-AF65-F5344CB8AC3E}">
        <p14:creationId xmlns:p14="http://schemas.microsoft.com/office/powerpoint/2010/main" val="221677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0033753-5391-CC19-C5A5-6E7CB66E8FD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46EC880-AE12-9806-EDD8-B27EAC425347}"/>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ea typeface="Articulat Medium"/>
                <a:cs typeface="Articulat Medium"/>
              </a:rPr>
              <a:t>Atividade</a:t>
            </a:r>
            <a:endParaRPr lang="pt-BR" err="1">
              <a:solidFill>
                <a:schemeClr val="bg1"/>
              </a:solidFill>
              <a:latin typeface="Articulat Medium"/>
            </a:endParaRPr>
          </a:p>
        </p:txBody>
      </p:sp>
      <p:sp>
        <p:nvSpPr>
          <p:cNvPr id="18" name="CaixaDeTexto 17">
            <a:extLst>
              <a:ext uri="{FF2B5EF4-FFF2-40B4-BE49-F238E27FC236}">
                <a16:creationId xmlns:a16="http://schemas.microsoft.com/office/drawing/2014/main" id="{65360290-AE3C-83F5-B8C0-275757C1DBC3}"/>
              </a:ext>
            </a:extLst>
          </p:cNvPr>
          <p:cNvSpPr txBox="1"/>
          <p:nvPr/>
        </p:nvSpPr>
        <p:spPr>
          <a:xfrm>
            <a:off x="971550" y="5057775"/>
            <a:ext cx="56149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Validar </a:t>
            </a:r>
            <a:r>
              <a:rPr lang="en-US" sz="4000" b="1" err="1">
                <a:solidFill>
                  <a:schemeClr val="accent6"/>
                </a:solidFill>
                <a:latin typeface="Arial"/>
                <a:cs typeface="Arial"/>
              </a:rPr>
              <a:t>Vistoria</a:t>
            </a:r>
            <a:r>
              <a:rPr lang="en-US" sz="4000" b="1">
                <a:solidFill>
                  <a:schemeClr val="accent6"/>
                </a:solidFill>
                <a:latin typeface="Arial"/>
                <a:cs typeface="Arial"/>
              </a:rPr>
              <a:t> </a:t>
            </a:r>
          </a:p>
        </p:txBody>
      </p:sp>
      <p:grpSp>
        <p:nvGrpSpPr>
          <p:cNvPr id="9" name="Group 10">
            <a:extLst>
              <a:ext uri="{FF2B5EF4-FFF2-40B4-BE49-F238E27FC236}">
                <a16:creationId xmlns:a16="http://schemas.microsoft.com/office/drawing/2014/main" id="{A549459B-FC7A-21FE-C5FB-464398B6D026}"/>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3698B9BA-2F3E-B7CC-3B3C-20C0140C92A7}"/>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AA2F42F9-84DB-C354-8D56-C5C5DA2F2496}"/>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31CD4D3F-F07D-9452-96A3-77EF499B4D5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34</a:t>
            </a:r>
          </a:p>
        </p:txBody>
      </p:sp>
      <p:grpSp>
        <p:nvGrpSpPr>
          <p:cNvPr id="24" name="Group 2" hidden="1">
            <a:extLst>
              <a:ext uri="{FF2B5EF4-FFF2-40B4-BE49-F238E27FC236}">
                <a16:creationId xmlns:a16="http://schemas.microsoft.com/office/drawing/2014/main" id="{99C02D0B-A4E5-BB12-2415-80C7DECF198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447319DA-2253-20F5-BFF7-766C3B391341}"/>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6DB4DD6A-74E9-114E-EC89-B05A8B698475}"/>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CB34BFFB-806F-A270-A2C9-E2D827B481EE}"/>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A4F66C09-1DE8-8F1D-D237-584A9B05B13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C5DFCED-9461-C5D6-F6A8-825EE7DF55D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27E0B168-06B2-D6E3-B5C1-AB49E1453794}"/>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83E39FE1-59E2-06B1-41DA-EB70D493870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7AD0271F-55C4-6E26-E372-A75DC66A645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F8BCDEF7-F524-CD38-81C4-3B857ED1D2A5}"/>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3A44662E-C7E3-A75C-31D9-F1723C8F02E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3A716064-C57E-E20E-D12E-DBC77D5E5F7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F7CFC485-52F6-32D6-2004-58C8391C4BF1}"/>
              </a:ext>
            </a:extLst>
          </p:cNvPr>
          <p:cNvSpPr txBox="1"/>
          <p:nvPr/>
        </p:nvSpPr>
        <p:spPr>
          <a:xfrm>
            <a:off x="10578983" y="8976388"/>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11062583, Imagem">
            <a:extLst>
              <a:ext uri="{FF2B5EF4-FFF2-40B4-BE49-F238E27FC236}">
                <a16:creationId xmlns:a16="http://schemas.microsoft.com/office/drawing/2014/main" id="{E9BB4FA7-792A-E4E7-7BB5-E1572772266D}"/>
              </a:ext>
            </a:extLst>
          </p:cNvPr>
          <p:cNvPicPr>
            <a:picLocks noChangeAspect="1"/>
          </p:cNvPicPr>
          <p:nvPr/>
        </p:nvPicPr>
        <p:blipFill>
          <a:blip r:embed="rId2"/>
          <a:stretch>
            <a:fillRect/>
          </a:stretch>
        </p:blipFill>
        <p:spPr>
          <a:xfrm>
            <a:off x="6586987" y="1217942"/>
            <a:ext cx="10570232" cy="7462926"/>
          </a:xfrm>
          <a:prstGeom prst="rect">
            <a:avLst/>
          </a:prstGeom>
        </p:spPr>
      </p:pic>
    </p:spTree>
    <p:extLst>
      <p:ext uri="{BB962C8B-B14F-4D97-AF65-F5344CB8AC3E}">
        <p14:creationId xmlns:p14="http://schemas.microsoft.com/office/powerpoint/2010/main" val="2057136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5F1EC9BC-568C-CD1B-3D7A-C9078ED5801A}"/>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FCE581BF-8A48-39E9-CAB0-350870A7FCE3}"/>
              </a:ext>
            </a:extLst>
          </p:cNvPr>
          <p:cNvSpPr txBox="1"/>
          <p:nvPr/>
        </p:nvSpPr>
        <p:spPr>
          <a:xfrm>
            <a:off x="1222672" y="993566"/>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7109F800-EAF6-F0E7-197E-09EA3D624B1A}"/>
              </a:ext>
            </a:extLst>
          </p:cNvPr>
          <p:cNvSpPr txBox="1"/>
          <p:nvPr/>
        </p:nvSpPr>
        <p:spPr>
          <a:xfrm>
            <a:off x="1204867" y="2728670"/>
            <a:ext cx="5614987" cy="27533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ct val="0"/>
              </a:spcBef>
            </a:pPr>
            <a:r>
              <a:rPr lang="en-US" sz="2400">
                <a:solidFill>
                  <a:schemeClr val="bg1"/>
                </a:solidFill>
                <a:latin typeface="Arial"/>
                <a:cs typeface="Arial"/>
              </a:rPr>
              <a:t>É a </a:t>
            </a:r>
            <a:r>
              <a:rPr lang="en-US" sz="2400" err="1">
                <a:solidFill>
                  <a:schemeClr val="bg1"/>
                </a:solidFill>
                <a:latin typeface="Arial"/>
                <a:cs typeface="Arial"/>
              </a:rPr>
              <a:t>representação</a:t>
            </a:r>
            <a:r>
              <a:rPr lang="en-US" sz="2400">
                <a:solidFill>
                  <a:schemeClr val="bg1"/>
                </a:solidFill>
                <a:latin typeface="Arial"/>
                <a:cs typeface="Arial"/>
              </a:rPr>
              <a:t> da </a:t>
            </a:r>
            <a:r>
              <a:rPr lang="en-US" sz="2400" err="1">
                <a:solidFill>
                  <a:schemeClr val="bg1"/>
                </a:solidFill>
                <a:latin typeface="Arial"/>
                <a:cs typeface="Arial"/>
              </a:rPr>
              <a:t>comunicação</a:t>
            </a:r>
            <a:r>
              <a:rPr lang="en-US" sz="2400">
                <a:solidFill>
                  <a:schemeClr val="bg1"/>
                </a:solidFill>
                <a:latin typeface="Arial"/>
                <a:cs typeface="Arial"/>
              </a:rPr>
              <a:t> entre </a:t>
            </a:r>
            <a:r>
              <a:rPr lang="en-US" sz="2400" err="1">
                <a:solidFill>
                  <a:schemeClr val="bg1"/>
                </a:solidFill>
                <a:latin typeface="Arial"/>
                <a:cs typeface="Arial"/>
              </a:rPr>
              <a:t>objetos</a:t>
            </a:r>
            <a:r>
              <a:rPr lang="en-US" sz="2400">
                <a:solidFill>
                  <a:schemeClr val="bg1"/>
                </a:solidFill>
                <a:latin typeface="Arial"/>
                <a:cs typeface="Arial"/>
              </a:rPr>
              <a:t> </a:t>
            </a:r>
            <a:r>
              <a:rPr lang="en-US" sz="2400" err="1">
                <a:solidFill>
                  <a:schemeClr val="bg1"/>
                </a:solidFill>
                <a:latin typeface="Arial"/>
                <a:cs typeface="Arial"/>
              </a:rPr>
              <a:t>em</a:t>
            </a:r>
            <a:r>
              <a:rPr lang="en-US" sz="2400">
                <a:solidFill>
                  <a:schemeClr val="bg1"/>
                </a:solidFill>
                <a:latin typeface="Arial"/>
                <a:cs typeface="Arial"/>
              </a:rPr>
              <a:t> um </a:t>
            </a:r>
            <a:r>
              <a:rPr lang="en-US" sz="2400" err="1">
                <a:solidFill>
                  <a:schemeClr val="bg1"/>
                </a:solidFill>
                <a:latin typeface="Arial"/>
                <a:cs typeface="Arial"/>
              </a:rPr>
              <a:t>sistema</a:t>
            </a:r>
            <a:r>
              <a:rPr lang="en-US" sz="2400">
                <a:solidFill>
                  <a:schemeClr val="bg1"/>
                </a:solidFill>
                <a:latin typeface="Arial"/>
                <a:cs typeface="Arial"/>
              </a:rPr>
              <a:t> </a:t>
            </a:r>
            <a:r>
              <a:rPr lang="en-US" sz="2400" err="1">
                <a:solidFill>
                  <a:schemeClr val="bg1"/>
                </a:solidFill>
                <a:latin typeface="Arial"/>
                <a:cs typeface="Arial"/>
              </a:rPr>
              <a:t>ao</a:t>
            </a:r>
            <a:r>
              <a:rPr lang="en-US" sz="2400">
                <a:solidFill>
                  <a:schemeClr val="bg1"/>
                </a:solidFill>
                <a:latin typeface="Arial"/>
                <a:cs typeface="Arial"/>
              </a:rPr>
              <a:t> </a:t>
            </a:r>
            <a:r>
              <a:rPr lang="en-US" sz="2400" err="1">
                <a:solidFill>
                  <a:schemeClr val="bg1"/>
                </a:solidFill>
                <a:latin typeface="Arial"/>
                <a:cs typeface="Arial"/>
              </a:rPr>
              <a:t>longo</a:t>
            </a:r>
            <a:r>
              <a:rPr lang="en-US" sz="2400">
                <a:solidFill>
                  <a:schemeClr val="bg1"/>
                </a:solidFill>
                <a:latin typeface="Arial"/>
                <a:cs typeface="Arial"/>
              </a:rPr>
              <a:t> do tempo para </a:t>
            </a:r>
            <a:r>
              <a:rPr lang="en-US" sz="2400" err="1">
                <a:solidFill>
                  <a:schemeClr val="bg1"/>
                </a:solidFill>
                <a:latin typeface="Arial"/>
                <a:cs typeface="Arial"/>
              </a:rPr>
              <a:t>realizar</a:t>
            </a:r>
            <a:r>
              <a:rPr lang="en-US" sz="2400">
                <a:solidFill>
                  <a:schemeClr val="bg1"/>
                </a:solidFill>
                <a:latin typeface="Arial"/>
                <a:cs typeface="Arial"/>
              </a:rPr>
              <a:t> </a:t>
            </a:r>
            <a:r>
              <a:rPr lang="en-US" sz="2400" err="1">
                <a:solidFill>
                  <a:schemeClr val="bg1"/>
                </a:solidFill>
                <a:latin typeface="Arial"/>
                <a:cs typeface="Arial"/>
              </a:rPr>
              <a:t>uma</a:t>
            </a:r>
            <a:r>
              <a:rPr lang="en-US" sz="2400">
                <a:solidFill>
                  <a:schemeClr val="bg1"/>
                </a:solidFill>
                <a:latin typeface="Arial"/>
                <a:cs typeface="Arial"/>
              </a:rPr>
              <a:t> </a:t>
            </a:r>
            <a:r>
              <a:rPr lang="en-US" sz="2400" err="1">
                <a:solidFill>
                  <a:schemeClr val="bg1"/>
                </a:solidFill>
                <a:latin typeface="Arial"/>
                <a:cs typeface="Arial"/>
              </a:rPr>
              <a:t>tarefa</a:t>
            </a:r>
            <a:r>
              <a:rPr lang="en-US" sz="2400">
                <a:solidFill>
                  <a:schemeClr val="bg1"/>
                </a:solidFill>
                <a:latin typeface="Arial"/>
                <a:cs typeface="Arial"/>
              </a:rPr>
              <a:t>.</a:t>
            </a:r>
            <a:br>
              <a:rPr lang="en-US" sz="2200">
                <a:latin typeface="Arial"/>
                <a:cs typeface="Arial"/>
              </a:rPr>
            </a:br>
            <a:r>
              <a:rPr lang="en-US" sz="2400" b="1" err="1">
                <a:solidFill>
                  <a:schemeClr val="bg1"/>
                </a:solidFill>
                <a:latin typeface="Arial"/>
                <a:cs typeface="Arial"/>
              </a:rPr>
              <a:t>Elementos</a:t>
            </a:r>
            <a:r>
              <a:rPr lang="en-US" sz="2400" b="1">
                <a:solidFill>
                  <a:schemeClr val="bg1"/>
                </a:solidFill>
                <a:latin typeface="Arial"/>
                <a:cs typeface="Arial"/>
              </a:rPr>
              <a:t> </a:t>
            </a:r>
            <a:r>
              <a:rPr lang="en-US" sz="2400" b="1" err="1">
                <a:solidFill>
                  <a:schemeClr val="bg1"/>
                </a:solidFill>
                <a:latin typeface="Arial"/>
                <a:cs typeface="Arial"/>
              </a:rPr>
              <a:t>Principais</a:t>
            </a:r>
            <a:r>
              <a:rPr lang="en-US" sz="2400" b="1">
                <a:solidFill>
                  <a:schemeClr val="bg1"/>
                </a:solidFill>
                <a:latin typeface="Arial"/>
                <a:cs typeface="Arial"/>
              </a:rPr>
              <a:t> :</a:t>
            </a:r>
            <a:endParaRPr lang="pt-BR" sz="2400" b="1">
              <a:solidFill>
                <a:schemeClr val="bg1"/>
              </a:solidFill>
              <a:latin typeface="Arial"/>
              <a:cs typeface="Arial"/>
            </a:endParaRPr>
          </a:p>
          <a:p>
            <a:pPr>
              <a:lnSpc>
                <a:spcPct val="150000"/>
              </a:lnSpc>
              <a:spcBef>
                <a:spcPct val="0"/>
              </a:spcBef>
            </a:pPr>
            <a:endParaRPr lang="en-US" sz="2200">
              <a:solidFill>
                <a:schemeClr val="bg1"/>
              </a:solidFill>
              <a:latin typeface="Arial"/>
              <a:cs typeface="Arial"/>
            </a:endParaRPr>
          </a:p>
        </p:txBody>
      </p:sp>
      <p:grpSp>
        <p:nvGrpSpPr>
          <p:cNvPr id="9" name="Group 10">
            <a:extLst>
              <a:ext uri="{FF2B5EF4-FFF2-40B4-BE49-F238E27FC236}">
                <a16:creationId xmlns:a16="http://schemas.microsoft.com/office/drawing/2014/main" id="{7C99B761-E9D4-C037-C8B8-895C44796F58}"/>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17A87F83-67C3-D3BA-7403-FB73C24D1BEC}"/>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8E56249C-DB80-0B41-D163-279908A1AAD9}"/>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4982956-D246-906C-210F-869E451A3F8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35</a:t>
            </a:r>
          </a:p>
        </p:txBody>
      </p:sp>
      <p:grpSp>
        <p:nvGrpSpPr>
          <p:cNvPr id="24" name="Group 2" hidden="1">
            <a:extLst>
              <a:ext uri="{FF2B5EF4-FFF2-40B4-BE49-F238E27FC236}">
                <a16:creationId xmlns:a16="http://schemas.microsoft.com/office/drawing/2014/main" id="{8ECDAA15-F93A-FD79-363B-663095702E39}"/>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80A1E70F-5A88-D72C-7B74-0A90BAB10A83}"/>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753B02EF-754C-95C0-DEAE-782DBC6ADE94}"/>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BB5E12A7-741C-25AD-81A5-78ECCAC6BCF2}"/>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6B7339F4-50CB-77F7-485F-00E02E8A8A9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A67C8A8-A12B-9B04-A69D-44AAD0A73C1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635D01C1-F474-45CE-1CB9-1BC3196E2BF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6F4F07E9-F388-3275-5515-B297CCFB5ED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78E23F75-74F8-41CA-A03A-7BC87B89DA0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873A2EC8-1A24-3F57-DEEB-59B7DD4AD71F}"/>
              </a:ext>
            </a:extLst>
          </p:cNvPr>
          <p:cNvGrpSpPr/>
          <p:nvPr/>
        </p:nvGrpSpPr>
        <p:grpSpPr>
          <a:xfrm flipH="1">
            <a:off x="189713" y="9584055"/>
            <a:ext cx="17616488" cy="95252"/>
            <a:chOff x="0" y="-47625"/>
            <a:chExt cx="812800" cy="2917664"/>
          </a:xfrm>
        </p:grpSpPr>
        <p:sp>
          <p:nvSpPr>
            <p:cNvPr id="35" name="Freeform 11">
              <a:extLst>
                <a:ext uri="{FF2B5EF4-FFF2-40B4-BE49-F238E27FC236}">
                  <a16:creationId xmlns:a16="http://schemas.microsoft.com/office/drawing/2014/main" id="{27A96916-630C-F3D7-71EB-D2875378A1D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95BB8953-29B8-22E6-5639-5FD26A151BE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pic>
        <p:nvPicPr>
          <p:cNvPr id="3" name="Imagem 2" descr="Diagrama&#10;&#10;O conteúdo gerado por IA pode estar incorreto.">
            <a:extLst>
              <a:ext uri="{FF2B5EF4-FFF2-40B4-BE49-F238E27FC236}">
                <a16:creationId xmlns:a16="http://schemas.microsoft.com/office/drawing/2014/main" id="{01578434-15DD-2661-A5E8-1B30C09904A4}"/>
              </a:ext>
            </a:extLst>
          </p:cNvPr>
          <p:cNvPicPr>
            <a:picLocks noChangeAspect="1"/>
          </p:cNvPicPr>
          <p:nvPr/>
        </p:nvPicPr>
        <p:blipFill>
          <a:blip r:embed="rId2"/>
          <a:stretch>
            <a:fillRect/>
          </a:stretch>
        </p:blipFill>
        <p:spPr>
          <a:xfrm>
            <a:off x="6974640" y="850794"/>
            <a:ext cx="10350273" cy="7790089"/>
          </a:xfrm>
          <a:prstGeom prst="rect">
            <a:avLst/>
          </a:prstGeom>
        </p:spPr>
      </p:pic>
      <p:sp>
        <p:nvSpPr>
          <p:cNvPr id="4" name="CaixaDeTexto 3">
            <a:extLst>
              <a:ext uri="{FF2B5EF4-FFF2-40B4-BE49-F238E27FC236}">
                <a16:creationId xmlns:a16="http://schemas.microsoft.com/office/drawing/2014/main" id="{7BC9D8F3-D532-91D1-C36A-06F43171E4D8}"/>
              </a:ext>
            </a:extLst>
          </p:cNvPr>
          <p:cNvSpPr txBox="1"/>
          <p:nvPr/>
        </p:nvSpPr>
        <p:spPr>
          <a:xfrm>
            <a:off x="10568227" y="8650387"/>
            <a:ext cx="3163660" cy="438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50">
                <a:solidFill>
                  <a:schemeClr val="bg1"/>
                </a:solidFill>
                <a:latin typeface="Arial"/>
                <a:ea typeface="Calibri"/>
                <a:cs typeface="Calibri"/>
              </a:rPr>
              <a:t>[4]</a:t>
            </a:r>
            <a:endParaRPr lang="pt-BR" sz="2250">
              <a:solidFill>
                <a:schemeClr val="bg1"/>
              </a:solidFill>
              <a:latin typeface="Arial"/>
              <a:ea typeface="Calibri"/>
              <a:cs typeface="Arial"/>
            </a:endParaRPr>
          </a:p>
        </p:txBody>
      </p:sp>
      <p:sp>
        <p:nvSpPr>
          <p:cNvPr id="6" name="TextBox 9">
            <a:extLst>
              <a:ext uri="{FF2B5EF4-FFF2-40B4-BE49-F238E27FC236}">
                <a16:creationId xmlns:a16="http://schemas.microsoft.com/office/drawing/2014/main" id="{D5FD9EE1-3219-2F26-72D7-D318148389AC}"/>
              </a:ext>
            </a:extLst>
          </p:cNvPr>
          <p:cNvSpPr txBox="1"/>
          <p:nvPr/>
        </p:nvSpPr>
        <p:spPr>
          <a:xfrm>
            <a:off x="1478541" y="4542045"/>
            <a:ext cx="10677115" cy="4871334"/>
          </a:xfrm>
          <a:prstGeom prst="rect">
            <a:avLst/>
          </a:prstGeom>
        </p:spPr>
        <p:txBody>
          <a:bodyPr lIns="0" tIns="0" rIns="0" bIns="0" rtlCol="0" anchor="t">
            <a:spAutoFit/>
          </a:bodyPr>
          <a:lstStyle/>
          <a:p>
            <a:pPr>
              <a:lnSpc>
                <a:spcPct val="150000"/>
              </a:lnSpc>
              <a:spcBef>
                <a:spcPct val="0"/>
              </a:spcBef>
            </a:pPr>
            <a:endParaRPr lang="en-US" sz="2200" b="1">
              <a:solidFill>
                <a:schemeClr val="bg1"/>
              </a:solidFill>
              <a:latin typeface="Arial"/>
              <a:ea typeface="Articulat"/>
              <a:cs typeface="Articulat"/>
            </a:endParaRP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Atores</a:t>
            </a:r>
            <a:r>
              <a:rPr lang="en-US" sz="2400" b="1">
                <a:solidFill>
                  <a:schemeClr val="bg1"/>
                </a:solidFill>
                <a:latin typeface="Arial"/>
                <a:ea typeface="Calibri"/>
                <a:cs typeface="Arial"/>
              </a:rPr>
              <a:t> </a:t>
            </a:r>
            <a:endParaRPr lang="pt-BR" sz="2400" b="1">
              <a:solidFill>
                <a:schemeClr val="bg1"/>
              </a:solidFill>
              <a:latin typeface="Arial"/>
              <a:ea typeface="Calibri"/>
              <a:cs typeface="Arial"/>
            </a:endParaRPr>
          </a:p>
          <a:p>
            <a:pPr marL="342900" indent="-342900">
              <a:lnSpc>
                <a:spcPct val="150000"/>
              </a:lnSpc>
              <a:spcBef>
                <a:spcPct val="0"/>
              </a:spcBef>
              <a:buFont typeface="Arial,Sans-Serif"/>
              <a:buChar char="•"/>
            </a:pPr>
            <a:r>
              <a:rPr lang="en-US" sz="2400" b="1">
                <a:solidFill>
                  <a:schemeClr val="bg1"/>
                </a:solidFill>
                <a:latin typeface="Arial"/>
                <a:ea typeface="Calibri"/>
                <a:cs typeface="Arial"/>
              </a:rPr>
              <a:t>Objetos (</a:t>
            </a:r>
            <a:r>
              <a:rPr lang="en-US" sz="2400" b="1" err="1">
                <a:solidFill>
                  <a:schemeClr val="bg1"/>
                </a:solidFill>
                <a:latin typeface="Arial"/>
                <a:ea typeface="Calibri"/>
                <a:cs typeface="Arial"/>
              </a:rPr>
              <a:t>Participantes</a:t>
            </a:r>
            <a:r>
              <a:rPr lang="en-US" sz="2400" b="1">
                <a:solidFill>
                  <a:schemeClr val="bg1"/>
                </a:solidFill>
                <a:latin typeface="Arial"/>
                <a:ea typeface="Calibri"/>
                <a:cs typeface="Arial"/>
              </a:rPr>
              <a:t>)</a:t>
            </a:r>
            <a:endParaRPr lang="pt-BR" sz="2400" b="1">
              <a:solidFill>
                <a:schemeClr val="bg1"/>
              </a:solidFill>
              <a:latin typeface="Arial"/>
              <a:ea typeface="Calibri"/>
              <a:cs typeface="Arial"/>
            </a:endParaRPr>
          </a:p>
          <a:p>
            <a:pPr marL="342900" indent="-342900">
              <a:lnSpc>
                <a:spcPct val="150000"/>
              </a:lnSpc>
              <a:spcBef>
                <a:spcPct val="0"/>
              </a:spcBef>
              <a:buFont typeface="Arial,Sans-Serif"/>
              <a:buChar char="•"/>
            </a:pPr>
            <a:r>
              <a:rPr lang="en-US" sz="2400" b="1">
                <a:solidFill>
                  <a:schemeClr val="bg1"/>
                </a:solidFill>
                <a:latin typeface="Arial"/>
                <a:ea typeface="Calibri"/>
                <a:cs typeface="Arial"/>
              </a:rPr>
              <a:t>Linha de Vida </a:t>
            </a:r>
          </a:p>
          <a:p>
            <a:pPr marL="342900" indent="-342900">
              <a:lnSpc>
                <a:spcPct val="150000"/>
              </a:lnSpc>
              <a:spcBef>
                <a:spcPct val="0"/>
              </a:spcBef>
              <a:buFont typeface="Arial,Sans-Serif"/>
              <a:buChar char="•"/>
            </a:pPr>
            <a:r>
              <a:rPr lang="en-US" sz="2400" b="1">
                <a:solidFill>
                  <a:schemeClr val="bg1"/>
                </a:solidFill>
                <a:latin typeface="Arial"/>
                <a:ea typeface="Calibri"/>
                <a:cs typeface="Arial"/>
              </a:rPr>
              <a:t>Caixa de </a:t>
            </a:r>
            <a:r>
              <a:rPr lang="en-US" sz="2400" b="1" err="1">
                <a:solidFill>
                  <a:schemeClr val="bg1"/>
                </a:solidFill>
                <a:latin typeface="Arial"/>
                <a:ea typeface="Calibri"/>
                <a:cs typeface="Arial"/>
              </a:rPr>
              <a:t>ativação</a:t>
            </a:r>
            <a:endParaRPr lang="en-US" sz="2400" b="1">
              <a:solidFill>
                <a:schemeClr val="bg1"/>
              </a:solidFill>
              <a:latin typeface="Arial"/>
              <a:ea typeface="Calibri"/>
              <a:cs typeface="Arial"/>
            </a:endParaRPr>
          </a:p>
          <a:p>
            <a:pPr marL="342900" indent="-342900">
              <a:lnSpc>
                <a:spcPct val="150000"/>
              </a:lnSpc>
              <a:spcBef>
                <a:spcPct val="0"/>
              </a:spcBef>
              <a:buFont typeface="Arial,Sans-Serif"/>
              <a:buChar char="•"/>
            </a:pPr>
            <a:r>
              <a:rPr lang="en-US" sz="2400" b="1" err="1">
                <a:solidFill>
                  <a:schemeClr val="bg1"/>
                </a:solidFill>
                <a:latin typeface="Arial"/>
                <a:ea typeface="Calibri"/>
                <a:cs typeface="Arial"/>
              </a:rPr>
              <a:t>Mensagens</a:t>
            </a:r>
            <a:r>
              <a:rPr lang="en-US" sz="2400" b="1">
                <a:solidFill>
                  <a:schemeClr val="bg1"/>
                </a:solidFill>
                <a:latin typeface="Arial"/>
                <a:ea typeface="Calibri"/>
                <a:cs typeface="Arial"/>
              </a:rPr>
              <a:t>:</a:t>
            </a:r>
            <a:endParaRPr lang="en-US" sz="2400" b="1">
              <a:solidFill>
                <a:schemeClr val="bg1"/>
              </a:solidFill>
              <a:latin typeface="Calibri"/>
              <a:ea typeface="Calibri"/>
              <a:cs typeface="Calibri"/>
            </a:endParaRPr>
          </a:p>
          <a:p>
            <a:pPr marL="800100" lvl="1" indent="-342900">
              <a:lnSpc>
                <a:spcPct val="150000"/>
              </a:lnSpc>
              <a:spcBef>
                <a:spcPct val="0"/>
              </a:spcBef>
              <a:buFont typeface="Courier New"/>
              <a:buChar char="o"/>
            </a:pPr>
            <a:r>
              <a:rPr lang="en-US" sz="2400" b="1" err="1">
                <a:solidFill>
                  <a:schemeClr val="bg1"/>
                </a:solidFill>
                <a:latin typeface="Arial"/>
                <a:ea typeface="Calibri"/>
                <a:cs typeface="Arial"/>
              </a:rPr>
              <a:t>Síncronas</a:t>
            </a:r>
            <a:endParaRPr lang="en-US" sz="2400" b="1">
              <a:solidFill>
                <a:schemeClr val="bg1"/>
              </a:solidFill>
              <a:latin typeface="Arial"/>
              <a:ea typeface="Calibri"/>
              <a:cs typeface="Arial"/>
            </a:endParaRPr>
          </a:p>
          <a:p>
            <a:pPr marL="800100" lvl="1" indent="-342900">
              <a:lnSpc>
                <a:spcPct val="150000"/>
              </a:lnSpc>
              <a:spcBef>
                <a:spcPct val="0"/>
              </a:spcBef>
              <a:buFont typeface="Courier New"/>
              <a:buChar char="o"/>
            </a:pPr>
            <a:r>
              <a:rPr lang="en-US" sz="2400" b="1" err="1">
                <a:solidFill>
                  <a:schemeClr val="bg1"/>
                </a:solidFill>
                <a:latin typeface="Arial"/>
                <a:ea typeface="Calibri"/>
                <a:cs typeface="Arial"/>
              </a:rPr>
              <a:t>Assíncronas</a:t>
            </a:r>
            <a:r>
              <a:rPr lang="en-US" sz="2400" b="1">
                <a:solidFill>
                  <a:schemeClr val="bg1"/>
                </a:solidFill>
                <a:latin typeface="Arial"/>
                <a:ea typeface="Calibri"/>
                <a:cs typeface="Arial"/>
              </a:rPr>
              <a:t> </a:t>
            </a:r>
          </a:p>
          <a:p>
            <a:pPr marL="800100" lvl="1" indent="-342900">
              <a:lnSpc>
                <a:spcPct val="150000"/>
              </a:lnSpc>
              <a:spcBef>
                <a:spcPct val="0"/>
              </a:spcBef>
              <a:buFont typeface="Courier New"/>
              <a:buChar char="o"/>
            </a:pPr>
            <a:r>
              <a:rPr lang="en-US" sz="2400" b="1" err="1">
                <a:solidFill>
                  <a:schemeClr val="bg1"/>
                </a:solidFill>
                <a:latin typeface="Arial"/>
                <a:ea typeface="Calibri"/>
                <a:cs typeface="Arial"/>
              </a:rPr>
              <a:t>Retornos</a:t>
            </a:r>
            <a:endParaRPr lang="en-US" sz="2400" b="1">
              <a:solidFill>
                <a:schemeClr val="bg1"/>
              </a:solidFill>
              <a:latin typeface="Arial"/>
              <a:ea typeface="Calibri"/>
              <a:cs typeface="Arial"/>
            </a:endParaRPr>
          </a:p>
        </p:txBody>
      </p:sp>
      <mc:AlternateContent xmlns:mc="http://schemas.openxmlformats.org/markup-compatibility/2006" xmlns:p14="http://schemas.microsoft.com/office/powerpoint/2010/main">
        <mc:Choice Requires="p14">
          <p:contentPart p14:bwMode="auto" r:id="rId3">
            <p14:nvContentPartPr>
              <p14:cNvPr id="2" name="Tinta 1">
                <a:extLst>
                  <a:ext uri="{FF2B5EF4-FFF2-40B4-BE49-F238E27FC236}">
                    <a16:creationId xmlns:a16="http://schemas.microsoft.com/office/drawing/2014/main" id="{1259F13E-993A-4805-5365-C1B7A3B05F6E}"/>
                  </a:ext>
                </a:extLst>
              </p14:cNvPr>
              <p14:cNvContentPartPr/>
              <p14:nvPr/>
            </p14:nvContentPartPr>
            <p14:xfrm>
              <a:off x="7657519" y="983972"/>
              <a:ext cx="2665710" cy="898347"/>
            </p14:xfrm>
          </p:contentPart>
        </mc:Choice>
        <mc:Fallback xmlns="">
          <p:pic>
            <p:nvPicPr>
              <p:cNvPr id="2" name="Tinta 1">
                <a:extLst>
                  <a:ext uri="{FF2B5EF4-FFF2-40B4-BE49-F238E27FC236}">
                    <a16:creationId xmlns:a16="http://schemas.microsoft.com/office/drawing/2014/main" id="{1259F13E-993A-4805-5365-C1B7A3B05F6E}"/>
                  </a:ext>
                </a:extLst>
              </p:cNvPr>
              <p:cNvPicPr/>
              <p:nvPr/>
            </p:nvPicPr>
            <p:blipFill>
              <a:blip r:embed="rId4"/>
              <a:stretch>
                <a:fillRect/>
              </a:stretch>
            </p:blipFill>
            <p:spPr>
              <a:xfrm>
                <a:off x="7594521" y="920987"/>
                <a:ext cx="2791346" cy="102395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896E0456-E618-87E7-1902-531A9B89E7C9}"/>
                  </a:ext>
                </a:extLst>
              </p14:cNvPr>
              <p14:cNvContentPartPr/>
              <p14:nvPr/>
            </p14:nvContentPartPr>
            <p14:xfrm>
              <a:off x="7048679" y="928466"/>
              <a:ext cx="989754" cy="937683"/>
            </p14:xfrm>
          </p:contentPart>
        </mc:Choice>
        <mc:Fallback xmlns="">
          <p:pic>
            <p:nvPicPr>
              <p:cNvPr id="10" name="Tinta 9">
                <a:extLst>
                  <a:ext uri="{FF2B5EF4-FFF2-40B4-BE49-F238E27FC236}">
                    <a16:creationId xmlns:a16="http://schemas.microsoft.com/office/drawing/2014/main" id="{896E0456-E618-87E7-1902-531A9B89E7C9}"/>
                  </a:ext>
                </a:extLst>
              </p:cNvPr>
              <p:cNvPicPr/>
              <p:nvPr/>
            </p:nvPicPr>
            <p:blipFill>
              <a:blip r:embed="rId6"/>
              <a:stretch>
                <a:fillRect/>
              </a:stretch>
            </p:blipFill>
            <p:spPr>
              <a:xfrm>
                <a:off x="6985718" y="865498"/>
                <a:ext cx="1115317" cy="106325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Tinta 10">
                <a:extLst>
                  <a:ext uri="{FF2B5EF4-FFF2-40B4-BE49-F238E27FC236}">
                    <a16:creationId xmlns:a16="http://schemas.microsoft.com/office/drawing/2014/main" id="{8E5E1BDD-9F61-362E-CC36-832E29FBC1EE}"/>
                  </a:ext>
                </a:extLst>
              </p14:cNvPr>
              <p14:cNvContentPartPr/>
              <p14:nvPr/>
            </p14:nvContentPartPr>
            <p14:xfrm>
              <a:off x="7065918" y="1426549"/>
              <a:ext cx="1481431" cy="614271"/>
            </p14:xfrm>
          </p:contentPart>
        </mc:Choice>
        <mc:Fallback xmlns="">
          <p:pic>
            <p:nvPicPr>
              <p:cNvPr id="11" name="Tinta 10">
                <a:extLst>
                  <a:ext uri="{FF2B5EF4-FFF2-40B4-BE49-F238E27FC236}">
                    <a16:creationId xmlns:a16="http://schemas.microsoft.com/office/drawing/2014/main" id="{8E5E1BDD-9F61-362E-CC36-832E29FBC1EE}"/>
                  </a:ext>
                </a:extLst>
              </p:cNvPr>
              <p:cNvPicPr/>
              <p:nvPr/>
            </p:nvPicPr>
            <p:blipFill>
              <a:blip r:embed="rId8"/>
              <a:stretch>
                <a:fillRect/>
              </a:stretch>
            </p:blipFill>
            <p:spPr>
              <a:xfrm>
                <a:off x="7002932" y="1363575"/>
                <a:ext cx="1607043" cy="7398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Tinta 11">
                <a:extLst>
                  <a:ext uri="{FF2B5EF4-FFF2-40B4-BE49-F238E27FC236}">
                    <a16:creationId xmlns:a16="http://schemas.microsoft.com/office/drawing/2014/main" id="{4BDEBEB1-836B-66AA-1424-FF17DFA46BC7}"/>
                  </a:ext>
                </a:extLst>
              </p14:cNvPr>
              <p14:cNvContentPartPr/>
              <p14:nvPr/>
            </p14:nvContentPartPr>
            <p14:xfrm>
              <a:off x="8808094" y="1073924"/>
              <a:ext cx="1637933" cy="1056745"/>
            </p14:xfrm>
          </p:contentPart>
        </mc:Choice>
        <mc:Fallback xmlns="">
          <p:pic>
            <p:nvPicPr>
              <p:cNvPr id="12" name="Tinta 11">
                <a:extLst>
                  <a:ext uri="{FF2B5EF4-FFF2-40B4-BE49-F238E27FC236}">
                    <a16:creationId xmlns:a16="http://schemas.microsoft.com/office/drawing/2014/main" id="{4BDEBEB1-836B-66AA-1424-FF17DFA46BC7}"/>
                  </a:ext>
                </a:extLst>
              </p:cNvPr>
              <p:cNvPicPr/>
              <p:nvPr/>
            </p:nvPicPr>
            <p:blipFill>
              <a:blip r:embed="rId10"/>
              <a:stretch>
                <a:fillRect/>
              </a:stretch>
            </p:blipFill>
            <p:spPr>
              <a:xfrm>
                <a:off x="8745110" y="1010958"/>
                <a:ext cx="1763540" cy="118231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Tinta 12">
                <a:extLst>
                  <a:ext uri="{FF2B5EF4-FFF2-40B4-BE49-F238E27FC236}">
                    <a16:creationId xmlns:a16="http://schemas.microsoft.com/office/drawing/2014/main" id="{8DC0F5BA-B2CC-C014-678F-288932FDEF52}"/>
                  </a:ext>
                </a:extLst>
              </p14:cNvPr>
              <p14:cNvContentPartPr/>
              <p14:nvPr/>
            </p14:nvContentPartPr>
            <p14:xfrm>
              <a:off x="8933952" y="1845651"/>
              <a:ext cx="632917" cy="369404"/>
            </p14:xfrm>
          </p:contentPart>
        </mc:Choice>
        <mc:Fallback xmlns="">
          <p:pic>
            <p:nvPicPr>
              <p:cNvPr id="13" name="Tinta 12">
                <a:extLst>
                  <a:ext uri="{FF2B5EF4-FFF2-40B4-BE49-F238E27FC236}">
                    <a16:creationId xmlns:a16="http://schemas.microsoft.com/office/drawing/2014/main" id="{8DC0F5BA-B2CC-C014-678F-288932FDEF52}"/>
                  </a:ext>
                </a:extLst>
              </p:cNvPr>
              <p:cNvPicPr/>
              <p:nvPr/>
            </p:nvPicPr>
            <p:blipFill>
              <a:blip r:embed="rId12"/>
              <a:stretch>
                <a:fillRect/>
              </a:stretch>
            </p:blipFill>
            <p:spPr>
              <a:xfrm>
                <a:off x="8870984" y="1782766"/>
                <a:ext cx="758493" cy="49481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Tinta 13">
                <a:extLst>
                  <a:ext uri="{FF2B5EF4-FFF2-40B4-BE49-F238E27FC236}">
                    <a16:creationId xmlns:a16="http://schemas.microsoft.com/office/drawing/2014/main" id="{5974F8AD-E91F-B0D8-CC8C-7AB82EE329DE}"/>
                  </a:ext>
                </a:extLst>
              </p14:cNvPr>
              <p14:cNvContentPartPr/>
              <p14:nvPr/>
            </p14:nvContentPartPr>
            <p14:xfrm>
              <a:off x="8351766" y="1907176"/>
              <a:ext cx="36095" cy="273818"/>
            </p14:xfrm>
          </p:contentPart>
        </mc:Choice>
        <mc:Fallback xmlns="">
          <p:pic>
            <p:nvPicPr>
              <p:cNvPr id="14" name="Tinta 13">
                <a:extLst>
                  <a:ext uri="{FF2B5EF4-FFF2-40B4-BE49-F238E27FC236}">
                    <a16:creationId xmlns:a16="http://schemas.microsoft.com/office/drawing/2014/main" id="{5974F8AD-E91F-B0D8-CC8C-7AB82EE329DE}"/>
                  </a:ext>
                </a:extLst>
              </p:cNvPr>
              <p:cNvPicPr/>
              <p:nvPr/>
            </p:nvPicPr>
            <p:blipFill>
              <a:blip r:embed="rId14"/>
              <a:stretch>
                <a:fillRect/>
              </a:stretch>
            </p:blipFill>
            <p:spPr>
              <a:xfrm>
                <a:off x="8289225" y="1844291"/>
                <a:ext cx="160819" cy="3992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Tinta 14">
                <a:extLst>
                  <a:ext uri="{FF2B5EF4-FFF2-40B4-BE49-F238E27FC236}">
                    <a16:creationId xmlns:a16="http://schemas.microsoft.com/office/drawing/2014/main" id="{5C66BF77-1BCF-9F17-A479-3D7BA9F1A5A3}"/>
                  </a:ext>
                </a:extLst>
              </p14:cNvPr>
              <p14:cNvContentPartPr/>
              <p14:nvPr/>
            </p14:nvContentPartPr>
            <p14:xfrm>
              <a:off x="8440615" y="1847052"/>
              <a:ext cx="124955" cy="191814"/>
            </p14:xfrm>
          </p:contentPart>
        </mc:Choice>
        <mc:Fallback xmlns="">
          <p:pic>
            <p:nvPicPr>
              <p:cNvPr id="15" name="Tinta 14">
                <a:extLst>
                  <a:ext uri="{FF2B5EF4-FFF2-40B4-BE49-F238E27FC236}">
                    <a16:creationId xmlns:a16="http://schemas.microsoft.com/office/drawing/2014/main" id="{5C66BF77-1BCF-9F17-A479-3D7BA9F1A5A3}"/>
                  </a:ext>
                </a:extLst>
              </p:cNvPr>
              <p:cNvPicPr/>
              <p:nvPr/>
            </p:nvPicPr>
            <p:blipFill>
              <a:blip r:embed="rId16"/>
              <a:stretch>
                <a:fillRect/>
              </a:stretch>
            </p:blipFill>
            <p:spPr>
              <a:xfrm>
                <a:off x="8377778" y="1784192"/>
                <a:ext cx="250269" cy="31717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Tinta 16">
                <a:extLst>
                  <a:ext uri="{FF2B5EF4-FFF2-40B4-BE49-F238E27FC236}">
                    <a16:creationId xmlns:a16="http://schemas.microsoft.com/office/drawing/2014/main" id="{AAF3087F-3D66-B8F0-88E0-F0E405641F45}"/>
                  </a:ext>
                </a:extLst>
              </p14:cNvPr>
              <p14:cNvContentPartPr/>
              <p14:nvPr/>
            </p14:nvContentPartPr>
            <p14:xfrm>
              <a:off x="21171878" y="3499338"/>
              <a:ext cx="21980" cy="21980"/>
            </p14:xfrm>
          </p:contentPart>
        </mc:Choice>
        <mc:Fallback xmlns="">
          <p:pic>
            <p:nvPicPr>
              <p:cNvPr id="17" name="Tinta 16">
                <a:extLst>
                  <a:ext uri="{FF2B5EF4-FFF2-40B4-BE49-F238E27FC236}">
                    <a16:creationId xmlns:a16="http://schemas.microsoft.com/office/drawing/2014/main" id="{AAF3087F-3D66-B8F0-88E0-F0E405641F45}"/>
                  </a:ext>
                </a:extLst>
              </p:cNvPr>
              <p:cNvPicPr/>
              <p:nvPr/>
            </p:nvPicPr>
            <p:blipFill>
              <a:blip r:embed="rId18"/>
              <a:stretch>
                <a:fillRect/>
              </a:stretch>
            </p:blipFill>
            <p:spPr>
              <a:xfrm>
                <a:off x="17325378" y="-347162"/>
                <a:ext cx="7693000" cy="7693000"/>
              </a:xfrm>
              <a:prstGeom prst="rect">
                <a:avLst/>
              </a:prstGeom>
            </p:spPr>
          </p:pic>
        </mc:Fallback>
      </mc:AlternateContent>
      <p:pic>
        <p:nvPicPr>
          <p:cNvPr id="21" name="Imagem 20">
            <a:extLst>
              <a:ext uri="{FF2B5EF4-FFF2-40B4-BE49-F238E27FC236}">
                <a16:creationId xmlns:a16="http://schemas.microsoft.com/office/drawing/2014/main" id="{ADC67A6C-AB45-6E68-7A67-CC3C72B5DF6D}"/>
              </a:ext>
            </a:extLst>
          </p:cNvPr>
          <p:cNvPicPr>
            <a:picLocks noChangeAspect="1"/>
          </p:cNvPicPr>
          <p:nvPr/>
        </p:nvPicPr>
        <p:blipFill>
          <a:blip r:embed="rId19"/>
          <a:srcRect l="4484" t="3189" r="2445" b="2467"/>
          <a:stretch>
            <a:fillRect/>
          </a:stretch>
        </p:blipFill>
        <p:spPr>
          <a:xfrm>
            <a:off x="8323140" y="923473"/>
            <a:ext cx="796489" cy="689869"/>
          </a:xfrm>
          <a:prstGeom prst="rect">
            <a:avLst/>
          </a:prstGeom>
        </p:spPr>
      </p:pic>
      <mc:AlternateContent xmlns:mc="http://schemas.openxmlformats.org/markup-compatibility/2006" xmlns:p14="http://schemas.microsoft.com/office/powerpoint/2010/main">
        <mc:Choice Requires="p14">
          <p:contentPart p14:bwMode="auto" r:id="rId20">
            <p14:nvContentPartPr>
              <p14:cNvPr id="28" name="Tinta 27">
                <a:extLst>
                  <a:ext uri="{FF2B5EF4-FFF2-40B4-BE49-F238E27FC236}">
                    <a16:creationId xmlns:a16="http://schemas.microsoft.com/office/drawing/2014/main" id="{AEA9B0D0-B6A6-C983-4C64-33665761F1C9}"/>
                  </a:ext>
                </a:extLst>
              </p14:cNvPr>
              <p14:cNvContentPartPr/>
              <p14:nvPr/>
            </p14:nvContentPartPr>
            <p14:xfrm>
              <a:off x="8084947" y="933939"/>
              <a:ext cx="1149557" cy="895627"/>
            </p14:xfrm>
          </p:contentPart>
        </mc:Choice>
        <mc:Fallback xmlns="">
          <p:pic>
            <p:nvPicPr>
              <p:cNvPr id="28" name="Tinta 27">
                <a:extLst>
                  <a:ext uri="{FF2B5EF4-FFF2-40B4-BE49-F238E27FC236}">
                    <a16:creationId xmlns:a16="http://schemas.microsoft.com/office/drawing/2014/main" id="{AEA9B0D0-B6A6-C983-4C64-33665761F1C9}"/>
                  </a:ext>
                </a:extLst>
              </p:cNvPr>
              <p:cNvPicPr/>
              <p:nvPr/>
            </p:nvPicPr>
            <p:blipFill>
              <a:blip r:embed="rId21"/>
              <a:stretch>
                <a:fillRect/>
              </a:stretch>
            </p:blipFill>
            <p:spPr>
              <a:xfrm>
                <a:off x="8021963" y="870968"/>
                <a:ext cx="1275166" cy="1021209"/>
              </a:xfrm>
              <a:prstGeom prst="rect">
                <a:avLst/>
              </a:prstGeom>
            </p:spPr>
          </p:pic>
        </mc:Fallback>
      </mc:AlternateContent>
      <p:sp>
        <p:nvSpPr>
          <p:cNvPr id="29" name="CaixaDeTexto 28">
            <a:extLst>
              <a:ext uri="{FF2B5EF4-FFF2-40B4-BE49-F238E27FC236}">
                <a16:creationId xmlns:a16="http://schemas.microsoft.com/office/drawing/2014/main" id="{8795B074-B6DB-F2BC-666C-1D5187DCA9AB}"/>
              </a:ext>
            </a:extLst>
          </p:cNvPr>
          <p:cNvSpPr txBox="1"/>
          <p:nvPr/>
        </p:nvSpPr>
        <p:spPr>
          <a:xfrm>
            <a:off x="8154864" y="1512277"/>
            <a:ext cx="140676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200" b="1">
                <a:latin typeface="Arial"/>
                <a:ea typeface="Calibri"/>
                <a:cs typeface="Calibri"/>
              </a:rPr>
              <a:t>: Ator</a:t>
            </a:r>
            <a:endParaRPr lang="pt-BR" sz="2200" b="1">
              <a:latin typeface="Arial"/>
              <a:cs typeface="Arial"/>
            </a:endParaRPr>
          </a:p>
        </p:txBody>
      </p:sp>
    </p:spTree>
    <p:extLst>
      <p:ext uri="{BB962C8B-B14F-4D97-AF65-F5344CB8AC3E}">
        <p14:creationId xmlns:p14="http://schemas.microsoft.com/office/powerpoint/2010/main" val="449379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65382520-CFC7-409F-248B-15F0F24C32DB}"/>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AD80364-5160-A634-6F66-156B44289914}"/>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endParaRPr lang="en-US" sz="5200" b="1">
              <a:solidFill>
                <a:schemeClr val="bg1"/>
              </a:solidFill>
              <a:latin typeface="Articulat Medium"/>
            </a:endParaRPr>
          </a:p>
        </p:txBody>
      </p:sp>
      <p:sp>
        <p:nvSpPr>
          <p:cNvPr id="18" name="CaixaDeTexto 17">
            <a:extLst>
              <a:ext uri="{FF2B5EF4-FFF2-40B4-BE49-F238E27FC236}">
                <a16:creationId xmlns:a16="http://schemas.microsoft.com/office/drawing/2014/main" id="{8D508F96-5653-C28E-57D4-8974C5939329}"/>
              </a:ext>
            </a:extLst>
          </p:cNvPr>
          <p:cNvSpPr txBox="1"/>
          <p:nvPr/>
        </p:nvSpPr>
        <p:spPr>
          <a:xfrm>
            <a:off x="971550" y="5071714"/>
            <a:ext cx="59913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a:t>
            </a:r>
            <a:r>
              <a:rPr lang="en-US" sz="4000" b="1">
                <a:solidFill>
                  <a:schemeClr val="accent6"/>
                </a:solidFill>
                <a:latin typeface="Arial"/>
                <a:cs typeface="Arial"/>
              </a:rPr>
              <a:t> de </a:t>
            </a:r>
            <a:r>
              <a:rPr lang="en-US" sz="4000" b="1" err="1">
                <a:solidFill>
                  <a:schemeClr val="accent6"/>
                </a:solidFill>
                <a:latin typeface="Arial"/>
                <a:cs typeface="Arial"/>
              </a:rPr>
              <a:t>Realizar</a:t>
            </a:r>
            <a:r>
              <a:rPr lang="en-US" sz="4000" b="1">
                <a:solidFill>
                  <a:schemeClr val="accent6"/>
                </a:solidFill>
                <a:latin typeface="Arial"/>
                <a:cs typeface="Arial"/>
              </a:rPr>
              <a:t> Login</a:t>
            </a:r>
          </a:p>
        </p:txBody>
      </p:sp>
      <p:grpSp>
        <p:nvGrpSpPr>
          <p:cNvPr id="9" name="Group 10">
            <a:extLst>
              <a:ext uri="{FF2B5EF4-FFF2-40B4-BE49-F238E27FC236}">
                <a16:creationId xmlns:a16="http://schemas.microsoft.com/office/drawing/2014/main" id="{4DEC9730-C5D1-9E7D-9D22-2A5252410D26}"/>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3108457E-A749-0ED6-5E5D-C56E423415D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55C1178-CE10-0EF1-C288-1CB891B3B96C}"/>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EBD8F7A8-7452-98E2-87B4-DDD868D94F4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36</a:t>
            </a:r>
          </a:p>
        </p:txBody>
      </p:sp>
      <p:grpSp>
        <p:nvGrpSpPr>
          <p:cNvPr id="24" name="Group 2" hidden="1">
            <a:extLst>
              <a:ext uri="{FF2B5EF4-FFF2-40B4-BE49-F238E27FC236}">
                <a16:creationId xmlns:a16="http://schemas.microsoft.com/office/drawing/2014/main" id="{E3F85926-BF38-CDDE-80EB-8F755C95DC1A}"/>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C04E325-0EA6-ABC1-1801-B2241AD6A5DF}"/>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BAEA629D-A9BB-952A-C880-4EE93C85E2C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CCD7717-C51B-C07C-202E-94DE62C517A2}"/>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53E81A07-7164-C831-49A4-8F004BFD1D4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C3464D1-B0C7-5611-D978-DD29BCF0A61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D40712F7-DB18-65BA-88E5-14B4CC032065}"/>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9A93305-7602-095D-13BE-A7F324377C6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2ECA3FC4-6F60-045E-2F02-883EF3D2380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D1A40D19-71BB-04BF-EEFE-1F62FBF7E502}"/>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C0D0B4AE-4E8D-D742-A923-AE5EBDF0662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687C7C1-45B6-4F19-A4CD-A5DD124EBBB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6" name="CaixaDeTexto 5">
            <a:extLst>
              <a:ext uri="{FF2B5EF4-FFF2-40B4-BE49-F238E27FC236}">
                <a16:creationId xmlns:a16="http://schemas.microsoft.com/office/drawing/2014/main" id="{DF89B7BF-F577-CA6A-B00F-F5D90D246430}"/>
              </a:ext>
            </a:extLst>
          </p:cNvPr>
          <p:cNvSpPr txBox="1"/>
          <p:nvPr/>
        </p:nvSpPr>
        <p:spPr>
          <a:xfrm>
            <a:off x="10791699" y="8672514"/>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Imagem">
            <a:extLst>
              <a:ext uri="{FF2B5EF4-FFF2-40B4-BE49-F238E27FC236}">
                <a16:creationId xmlns:a16="http://schemas.microsoft.com/office/drawing/2014/main" id="{F09D2570-72EC-C22E-0267-14DCAE8B083D}"/>
              </a:ext>
            </a:extLst>
          </p:cNvPr>
          <p:cNvPicPr>
            <a:picLocks noChangeAspect="1"/>
          </p:cNvPicPr>
          <p:nvPr/>
        </p:nvPicPr>
        <p:blipFill>
          <a:blip r:embed="rId2"/>
          <a:stretch>
            <a:fillRect/>
          </a:stretch>
        </p:blipFill>
        <p:spPr>
          <a:xfrm>
            <a:off x="6362049" y="585790"/>
            <a:ext cx="11059698" cy="8066368"/>
          </a:xfrm>
          <a:prstGeom prst="rect">
            <a:avLst/>
          </a:prstGeom>
        </p:spPr>
      </p:pic>
    </p:spTree>
    <p:extLst>
      <p:ext uri="{BB962C8B-B14F-4D97-AF65-F5344CB8AC3E}">
        <p14:creationId xmlns:p14="http://schemas.microsoft.com/office/powerpoint/2010/main" val="1262257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B19765BA-6C2F-A7B5-B62A-9D2A10527C7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02DA425F-FB14-7E01-B534-5B34A286D2DB}"/>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C47AFC0B-14B1-6A44-E86F-878600155095}"/>
              </a:ext>
            </a:extLst>
          </p:cNvPr>
          <p:cNvSpPr txBox="1"/>
          <p:nvPr/>
        </p:nvSpPr>
        <p:spPr>
          <a:xfrm>
            <a:off x="1069521" y="5071714"/>
            <a:ext cx="504428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a:t>
            </a:r>
            <a:r>
              <a:rPr lang="en-US" sz="4000" b="1">
                <a:solidFill>
                  <a:schemeClr val="accent6"/>
                </a:solidFill>
                <a:latin typeface="Arial"/>
                <a:cs typeface="Arial"/>
              </a:rPr>
              <a:t> de </a:t>
            </a:r>
            <a:r>
              <a:rPr lang="en-US" sz="4000" b="1" err="1">
                <a:solidFill>
                  <a:schemeClr val="accent6"/>
                </a:solidFill>
                <a:latin typeface="Arial"/>
                <a:cs typeface="Arial"/>
              </a:rPr>
              <a:t>Agendar</a:t>
            </a:r>
            <a:r>
              <a:rPr lang="en-US" sz="4000" b="1">
                <a:solidFill>
                  <a:schemeClr val="accent6"/>
                </a:solidFill>
                <a:latin typeface="Arial"/>
                <a:cs typeface="Arial"/>
              </a:rPr>
              <a:t> </a:t>
            </a:r>
            <a:r>
              <a:rPr lang="en-US" sz="4000" b="1" err="1">
                <a:solidFill>
                  <a:schemeClr val="accent6"/>
                </a:solidFill>
                <a:latin typeface="Arial"/>
                <a:cs typeface="Arial"/>
              </a:rPr>
              <a:t>Vistoria</a:t>
            </a:r>
          </a:p>
        </p:txBody>
      </p:sp>
      <p:grpSp>
        <p:nvGrpSpPr>
          <p:cNvPr id="9" name="Group 10">
            <a:extLst>
              <a:ext uri="{FF2B5EF4-FFF2-40B4-BE49-F238E27FC236}">
                <a16:creationId xmlns:a16="http://schemas.microsoft.com/office/drawing/2014/main" id="{DF0C36F3-FC86-D698-F6EC-B82E791876A3}"/>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C94587C1-F863-5689-B2C7-996BB0197F1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BEF0A77-1DDD-126D-DCAE-59ABFE595A5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624C2F2-480E-5760-1A97-92B4E79733E8}"/>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37</a:t>
            </a:r>
          </a:p>
        </p:txBody>
      </p:sp>
      <p:grpSp>
        <p:nvGrpSpPr>
          <p:cNvPr id="24" name="Group 2" hidden="1">
            <a:extLst>
              <a:ext uri="{FF2B5EF4-FFF2-40B4-BE49-F238E27FC236}">
                <a16:creationId xmlns:a16="http://schemas.microsoft.com/office/drawing/2014/main" id="{DE9BF7C9-F367-4374-464E-AE1816B7BD1D}"/>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BB932D12-DA60-FCB1-1927-78DFE8CC6B6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31499C6D-F6F8-1EC7-EB8C-60C91DE514F3}"/>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2C8E2357-DCE3-AFEE-1CD2-0BA579BAAE30}"/>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ABC803A-7149-B842-78F2-4585A347684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14EAC643-A7AD-10A4-CAD7-4F76C6388E41}"/>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11C7284A-37B9-B85F-7EFD-CBF5709BD9B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06CA38C2-AA45-272F-F0C7-FB3DBD53767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60811713-88E4-8FF5-71BA-AD10FD9E6AE9}"/>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8A64D435-7768-D523-17A7-40C8AAF1A5F2}"/>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9DBE25A3-6166-2892-32C0-DEA83DBACAE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9E8431BF-DBB2-8CD5-B7FF-ADB042D92AF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6620EBA1-BFEA-2E14-77F6-D6729828CAB6}"/>
              </a:ext>
            </a:extLst>
          </p:cNvPr>
          <p:cNvSpPr txBox="1"/>
          <p:nvPr/>
        </p:nvSpPr>
        <p:spPr>
          <a:xfrm>
            <a:off x="10830165" y="8784617"/>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Imagem">
            <a:extLst>
              <a:ext uri="{FF2B5EF4-FFF2-40B4-BE49-F238E27FC236}">
                <a16:creationId xmlns:a16="http://schemas.microsoft.com/office/drawing/2014/main" id="{010FA4B6-88F9-1F7A-7C81-99BC1B515432}"/>
              </a:ext>
            </a:extLst>
          </p:cNvPr>
          <p:cNvPicPr>
            <a:picLocks noChangeAspect="1"/>
          </p:cNvPicPr>
          <p:nvPr/>
        </p:nvPicPr>
        <p:blipFill>
          <a:blip r:embed="rId2"/>
          <a:stretch>
            <a:fillRect/>
          </a:stretch>
        </p:blipFill>
        <p:spPr>
          <a:xfrm>
            <a:off x="2809253" y="345307"/>
            <a:ext cx="2314564" cy="2710922"/>
          </a:xfrm>
          <a:prstGeom prst="rect">
            <a:avLst/>
          </a:prstGeom>
        </p:spPr>
      </p:pic>
      <p:sp>
        <p:nvSpPr>
          <p:cNvPr id="6" name="Retângulo 5">
            <a:extLst>
              <a:ext uri="{FF2B5EF4-FFF2-40B4-BE49-F238E27FC236}">
                <a16:creationId xmlns:a16="http://schemas.microsoft.com/office/drawing/2014/main" id="{C53FE333-DE52-B532-8847-474618A7BA89}"/>
              </a:ext>
            </a:extLst>
          </p:cNvPr>
          <p:cNvSpPr/>
          <p:nvPr/>
        </p:nvSpPr>
        <p:spPr>
          <a:xfrm>
            <a:off x="2886391" y="338503"/>
            <a:ext cx="2157881" cy="99164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descr="Diagrama&#10;&#10;O conteúdo gerado por IA pode estar incorreto.">
            <a:extLst>
              <a:ext uri="{FF2B5EF4-FFF2-40B4-BE49-F238E27FC236}">
                <a16:creationId xmlns:a16="http://schemas.microsoft.com/office/drawing/2014/main" id="{7C08D8C7-AB85-1609-75A2-24E92A896C46}"/>
              </a:ext>
            </a:extLst>
          </p:cNvPr>
          <p:cNvPicPr>
            <a:picLocks noChangeAspect="1"/>
          </p:cNvPicPr>
          <p:nvPr/>
        </p:nvPicPr>
        <p:blipFill>
          <a:blip r:embed="rId3"/>
          <a:stretch>
            <a:fillRect/>
          </a:stretch>
        </p:blipFill>
        <p:spPr>
          <a:xfrm>
            <a:off x="5259162" y="2320019"/>
            <a:ext cx="12194721" cy="6006192"/>
          </a:xfrm>
          <a:prstGeom prst="rect">
            <a:avLst/>
          </a:prstGeom>
        </p:spPr>
      </p:pic>
    </p:spTree>
    <p:extLst>
      <p:ext uri="{BB962C8B-B14F-4D97-AF65-F5344CB8AC3E}">
        <p14:creationId xmlns:p14="http://schemas.microsoft.com/office/powerpoint/2010/main" val="2355195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1F6852ED-0961-6C5F-2B72-798DC20595A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147E578-C3BA-94AD-7BF8-9A2B73B5E939}"/>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4C69F5E7-250F-7A11-7C68-EACAA2EB2B3E}"/>
              </a:ext>
            </a:extLst>
          </p:cNvPr>
          <p:cNvSpPr txBox="1"/>
          <p:nvPr/>
        </p:nvSpPr>
        <p:spPr>
          <a:xfrm>
            <a:off x="1069521" y="5071714"/>
            <a:ext cx="53055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a:t>
            </a:r>
            <a:r>
              <a:rPr lang="en-US" sz="4000" b="1">
                <a:solidFill>
                  <a:schemeClr val="accent6"/>
                </a:solidFill>
                <a:latin typeface="Arial"/>
                <a:cs typeface="Arial"/>
              </a:rPr>
              <a:t> de </a:t>
            </a:r>
            <a:r>
              <a:rPr lang="en-US" sz="4000" b="1" err="1">
                <a:solidFill>
                  <a:schemeClr val="accent6"/>
                </a:solidFill>
                <a:latin typeface="Arial"/>
                <a:cs typeface="Arial"/>
              </a:rPr>
              <a:t>Agendar</a:t>
            </a:r>
            <a:r>
              <a:rPr lang="en-US" sz="4000" b="1">
                <a:solidFill>
                  <a:schemeClr val="accent6"/>
                </a:solidFill>
                <a:latin typeface="Arial"/>
                <a:cs typeface="Arial"/>
              </a:rPr>
              <a:t> </a:t>
            </a:r>
            <a:r>
              <a:rPr lang="en-US" sz="4000" b="1" err="1">
                <a:solidFill>
                  <a:schemeClr val="accent6"/>
                </a:solidFill>
                <a:latin typeface="Arial"/>
                <a:cs typeface="Arial"/>
              </a:rPr>
              <a:t>Vistoria</a:t>
            </a:r>
          </a:p>
        </p:txBody>
      </p:sp>
      <p:grpSp>
        <p:nvGrpSpPr>
          <p:cNvPr id="9" name="Group 10">
            <a:extLst>
              <a:ext uri="{FF2B5EF4-FFF2-40B4-BE49-F238E27FC236}">
                <a16:creationId xmlns:a16="http://schemas.microsoft.com/office/drawing/2014/main" id="{87F7E0DD-F2A2-84E3-A443-EAB773C3EBA0}"/>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5B3790A6-BB55-D3EB-4952-77FD51E141CE}"/>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B6AA1CF-1472-E656-A762-7515E03B8B46}"/>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746CF4ED-AC16-49E5-54E2-956CFB2E8C1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38</a:t>
            </a:r>
          </a:p>
        </p:txBody>
      </p:sp>
      <p:grpSp>
        <p:nvGrpSpPr>
          <p:cNvPr id="24" name="Group 2" hidden="1">
            <a:extLst>
              <a:ext uri="{FF2B5EF4-FFF2-40B4-BE49-F238E27FC236}">
                <a16:creationId xmlns:a16="http://schemas.microsoft.com/office/drawing/2014/main" id="{B1E7C827-A9C8-B8C0-0716-EFC401CE7D69}"/>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45816A1-0495-E1AB-F74F-A002B10F1957}"/>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DE00768A-8CF3-B431-FF2B-1363C482ABBE}"/>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1F8FFCEE-4AEB-D8CD-37C0-2480F71147CB}"/>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A7FD1FA7-D9ED-4B74-442F-BDA94C4BA14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2A792A7E-84B2-97BA-CB69-45BCDF29539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8A126388-0C7B-92CF-374C-086756CAA12A}"/>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5D6D410-2B99-ECBA-0680-255DAD9F8AD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EBFF18C7-0E41-BA84-A284-B979E0BC1E9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E2CAE171-724D-3564-7872-2A0AE06D608F}"/>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60CC80DB-616E-3432-534C-00462ECC3EB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D6AB37D0-7AFF-92F5-6EA0-0A44F34B2C4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E4761C89-27BE-0EE0-35C3-F72A531DA785}"/>
              </a:ext>
            </a:extLst>
          </p:cNvPr>
          <p:cNvSpPr txBox="1"/>
          <p:nvPr/>
        </p:nvSpPr>
        <p:spPr>
          <a:xfrm>
            <a:off x="10830165" y="8784617"/>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Imagem">
            <a:extLst>
              <a:ext uri="{FF2B5EF4-FFF2-40B4-BE49-F238E27FC236}">
                <a16:creationId xmlns:a16="http://schemas.microsoft.com/office/drawing/2014/main" id="{3D89085F-8D9C-647C-8622-7F388ED91BC7}"/>
              </a:ext>
            </a:extLst>
          </p:cNvPr>
          <p:cNvPicPr>
            <a:picLocks noChangeAspect="1"/>
          </p:cNvPicPr>
          <p:nvPr/>
        </p:nvPicPr>
        <p:blipFill>
          <a:blip r:embed="rId2"/>
          <a:stretch>
            <a:fillRect/>
          </a:stretch>
        </p:blipFill>
        <p:spPr>
          <a:xfrm>
            <a:off x="2809253" y="345307"/>
            <a:ext cx="2314564" cy="2710922"/>
          </a:xfrm>
          <a:prstGeom prst="rect">
            <a:avLst/>
          </a:prstGeom>
        </p:spPr>
      </p:pic>
      <p:sp>
        <p:nvSpPr>
          <p:cNvPr id="6" name="Retângulo 5">
            <a:extLst>
              <a:ext uri="{FF2B5EF4-FFF2-40B4-BE49-F238E27FC236}">
                <a16:creationId xmlns:a16="http://schemas.microsoft.com/office/drawing/2014/main" id="{F17B8482-091C-7ECC-114E-060C4090B725}"/>
              </a:ext>
            </a:extLst>
          </p:cNvPr>
          <p:cNvSpPr/>
          <p:nvPr/>
        </p:nvSpPr>
        <p:spPr>
          <a:xfrm>
            <a:off x="2935377" y="1236576"/>
            <a:ext cx="2076237" cy="166111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Diagrama&#10;&#10;O conteúdo gerado por IA pode estar incorreto.">
            <a:extLst>
              <a:ext uri="{FF2B5EF4-FFF2-40B4-BE49-F238E27FC236}">
                <a16:creationId xmlns:a16="http://schemas.microsoft.com/office/drawing/2014/main" id="{69BFB39D-3EE7-764C-D171-F40DAED8CD19}"/>
              </a:ext>
            </a:extLst>
          </p:cNvPr>
          <p:cNvPicPr>
            <a:picLocks noChangeAspect="1"/>
          </p:cNvPicPr>
          <p:nvPr/>
        </p:nvPicPr>
        <p:blipFill>
          <a:blip r:embed="rId3"/>
          <a:stretch>
            <a:fillRect/>
          </a:stretch>
        </p:blipFill>
        <p:spPr>
          <a:xfrm>
            <a:off x="5696631" y="619806"/>
            <a:ext cx="11760652" cy="8002360"/>
          </a:xfrm>
          <a:prstGeom prst="rect">
            <a:avLst/>
          </a:prstGeom>
        </p:spPr>
      </p:pic>
    </p:spTree>
    <p:extLst>
      <p:ext uri="{BB962C8B-B14F-4D97-AF65-F5344CB8AC3E}">
        <p14:creationId xmlns:p14="http://schemas.microsoft.com/office/powerpoint/2010/main" val="1399281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AAF4669-FB3C-4B26-F9A7-7FA40EBC4E28}"/>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0E29E6F-65D5-DC8A-F007-1066B0F1414B}"/>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A5DF0EAC-FAAD-35F0-DEBC-4D0982DD0363}"/>
              </a:ext>
            </a:extLst>
          </p:cNvPr>
          <p:cNvSpPr txBox="1"/>
          <p:nvPr/>
        </p:nvSpPr>
        <p:spPr>
          <a:xfrm>
            <a:off x="1077057" y="5071714"/>
            <a:ext cx="53407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Processos</a:t>
            </a:r>
            <a:r>
              <a:rPr lang="en-US" sz="4000" b="1">
                <a:solidFill>
                  <a:schemeClr val="accent6"/>
                </a:solidFill>
                <a:latin typeface="Arial"/>
                <a:cs typeface="Arial"/>
              </a:rPr>
              <a:t> de </a:t>
            </a:r>
            <a:r>
              <a:rPr lang="en-US" sz="4000" b="1" err="1">
                <a:solidFill>
                  <a:schemeClr val="accent6"/>
                </a:solidFill>
                <a:latin typeface="Arial"/>
                <a:cs typeface="Arial"/>
              </a:rPr>
              <a:t>Adicionar</a:t>
            </a:r>
            <a:r>
              <a:rPr lang="en-US" sz="4000" b="1">
                <a:solidFill>
                  <a:schemeClr val="accent6"/>
                </a:solidFill>
                <a:latin typeface="Arial"/>
                <a:cs typeface="Arial"/>
              </a:rPr>
              <a:t> </a:t>
            </a:r>
            <a:r>
              <a:rPr lang="en-US" sz="4000" b="1" err="1">
                <a:solidFill>
                  <a:schemeClr val="accent6"/>
                </a:solidFill>
                <a:latin typeface="Arial"/>
                <a:cs typeface="Arial"/>
              </a:rPr>
              <a:t>vistoria</a:t>
            </a:r>
            <a:r>
              <a:rPr lang="en-US" sz="4000" b="1">
                <a:solidFill>
                  <a:schemeClr val="accent6"/>
                </a:solidFill>
                <a:latin typeface="Arial"/>
                <a:cs typeface="Arial"/>
              </a:rPr>
              <a:t> </a:t>
            </a:r>
          </a:p>
        </p:txBody>
      </p:sp>
      <p:grpSp>
        <p:nvGrpSpPr>
          <p:cNvPr id="9" name="Group 10">
            <a:extLst>
              <a:ext uri="{FF2B5EF4-FFF2-40B4-BE49-F238E27FC236}">
                <a16:creationId xmlns:a16="http://schemas.microsoft.com/office/drawing/2014/main" id="{111DB83C-99C1-FE1B-F96E-F54850B322D8}"/>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0E0176D8-F148-80DB-DBE7-6370CF0FC1FA}"/>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C68C0AA4-A3D4-8B1A-C7B9-8135EAA5B53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C180F655-2412-8C49-B3D2-FF0988A241E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39</a:t>
            </a:r>
          </a:p>
        </p:txBody>
      </p:sp>
      <p:grpSp>
        <p:nvGrpSpPr>
          <p:cNvPr id="24" name="Group 2" hidden="1">
            <a:extLst>
              <a:ext uri="{FF2B5EF4-FFF2-40B4-BE49-F238E27FC236}">
                <a16:creationId xmlns:a16="http://schemas.microsoft.com/office/drawing/2014/main" id="{9BE68EAD-5BC3-8D9F-AF9C-4FCE1E06A9EF}"/>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D5AF6A08-88CC-2702-8E6F-E8D2CEFAA9EF}"/>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EFE6B73B-CE03-D042-B33D-147862AB098B}"/>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62E137A-78D1-3748-C2A7-3F43609EA04C}"/>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B00DFEF5-EDAC-4408-1A52-FD552D8D61C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A334F605-5C28-8B05-7D7C-25209AE06DF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CD803CA3-E11A-9796-16E0-FF3AB59A8FD6}"/>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58E42FA1-04C8-CACA-46A5-51B09E18E1A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85E25B12-35A6-D981-389C-53B4289F846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0BE88AE1-6DE8-F3CA-0E76-908592F82777}"/>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F977A61F-DACB-11C8-C60D-08DF42A4F10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C7F8FF7F-0F8C-511D-A987-1CD5F9F66332}"/>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F7C11AC7-A624-26D5-C5AB-6B6E3055D4B2}"/>
              </a:ext>
            </a:extLst>
          </p:cNvPr>
          <p:cNvSpPr txBox="1"/>
          <p:nvPr/>
        </p:nvSpPr>
        <p:spPr>
          <a:xfrm>
            <a:off x="10890612" y="8847261"/>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Diagrama&#10;&#10;O conteúdo gerado por IA pode estar incorreto.">
            <a:extLst>
              <a:ext uri="{FF2B5EF4-FFF2-40B4-BE49-F238E27FC236}">
                <a16:creationId xmlns:a16="http://schemas.microsoft.com/office/drawing/2014/main" id="{49B9672B-F390-4727-BA66-C9D293179127}"/>
              </a:ext>
            </a:extLst>
          </p:cNvPr>
          <p:cNvPicPr>
            <a:picLocks noChangeAspect="1"/>
          </p:cNvPicPr>
          <p:nvPr/>
        </p:nvPicPr>
        <p:blipFill>
          <a:blip r:embed="rId2"/>
          <a:stretch>
            <a:fillRect/>
          </a:stretch>
        </p:blipFill>
        <p:spPr>
          <a:xfrm>
            <a:off x="7214508" y="280308"/>
            <a:ext cx="9965871" cy="8567056"/>
          </a:xfrm>
          <a:prstGeom prst="rect">
            <a:avLst/>
          </a:prstGeom>
        </p:spPr>
      </p:pic>
    </p:spTree>
    <p:extLst>
      <p:ext uri="{BB962C8B-B14F-4D97-AF65-F5344CB8AC3E}">
        <p14:creationId xmlns:p14="http://schemas.microsoft.com/office/powerpoint/2010/main" val="205966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grpSp>
        <p:nvGrpSpPr>
          <p:cNvPr id="5" name="Group 2">
            <a:extLst>
              <a:ext uri="{FF2B5EF4-FFF2-40B4-BE49-F238E27FC236}">
                <a16:creationId xmlns:a16="http://schemas.microsoft.com/office/drawing/2014/main" id="{8767EB5A-17FF-6780-E081-83824549BFC2}"/>
              </a:ext>
            </a:extLst>
          </p:cNvPr>
          <p:cNvGrpSpPr/>
          <p:nvPr/>
        </p:nvGrpSpPr>
        <p:grpSpPr>
          <a:xfrm>
            <a:off x="10171006" y="3604662"/>
            <a:ext cx="7611886" cy="4341797"/>
            <a:chOff x="-13139" y="-47625"/>
            <a:chExt cx="4558798" cy="2215092"/>
          </a:xfrm>
        </p:grpSpPr>
        <p:sp>
          <p:nvSpPr>
            <p:cNvPr id="8" name="Freeform 3">
              <a:extLst>
                <a:ext uri="{FF2B5EF4-FFF2-40B4-BE49-F238E27FC236}">
                  <a16:creationId xmlns:a16="http://schemas.microsoft.com/office/drawing/2014/main" id="{50F3B8D7-C355-0585-7B30-2A27058381FB}"/>
                </a:ext>
              </a:extLst>
            </p:cNvPr>
            <p:cNvSpPr/>
            <p:nvPr/>
          </p:nvSpPr>
          <p:spPr>
            <a:xfrm>
              <a:off x="-13139" y="-4146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accent6"/>
              </a:solidFill>
              <a:prstDash val="solid"/>
              <a:miter/>
            </a:ln>
          </p:spPr>
        </p:sp>
        <p:sp>
          <p:nvSpPr>
            <p:cNvPr id="6" name="TextBox 4">
              <a:extLst>
                <a:ext uri="{FF2B5EF4-FFF2-40B4-BE49-F238E27FC236}">
                  <a16:creationId xmlns:a16="http://schemas.microsoft.com/office/drawing/2014/main" id="{C332B1BC-9586-1791-6848-32988FFD698B}"/>
                </a:ext>
              </a:extLst>
            </p:cNvPr>
            <p:cNvSpPr txBox="1"/>
            <p:nvPr/>
          </p:nvSpPr>
          <p:spPr>
            <a:xfrm>
              <a:off x="0" y="-47625"/>
              <a:ext cx="4545659" cy="2215092"/>
            </a:xfrm>
            <a:prstGeom prst="rect">
              <a:avLst/>
            </a:prstGeom>
            <a:ln>
              <a:solidFill>
                <a:schemeClr val="accent6"/>
              </a:solidFill>
            </a:ln>
          </p:spPr>
          <p:txBody>
            <a:bodyPr lIns="50800" tIns="50800" rIns="50800" bIns="50800" rtlCol="0" anchor="ctr"/>
            <a:lstStyle/>
            <a:p>
              <a:pPr algn="ctr">
                <a:lnSpc>
                  <a:spcPts val="3219"/>
                </a:lnSpc>
              </a:pPr>
              <a:endParaRPr/>
            </a:p>
          </p:txBody>
        </p:sp>
      </p:grpSp>
      <p:grpSp>
        <p:nvGrpSpPr>
          <p:cNvPr id="2" name="Group 2"/>
          <p:cNvGrpSpPr/>
          <p:nvPr/>
        </p:nvGrpSpPr>
        <p:grpSpPr>
          <a:xfrm>
            <a:off x="2455757" y="3604663"/>
            <a:ext cx="7611886" cy="4341797"/>
            <a:chOff x="-13139" y="-47625"/>
            <a:chExt cx="4558798" cy="2215092"/>
          </a:xfrm>
        </p:grpSpPr>
        <p:sp>
          <p:nvSpPr>
            <p:cNvPr id="4" name="TextBox 4"/>
            <p:cNvSpPr txBox="1"/>
            <p:nvPr/>
          </p:nvSpPr>
          <p:spPr>
            <a:xfrm>
              <a:off x="0" y="-47625"/>
              <a:ext cx="4545659" cy="2215092"/>
            </a:xfrm>
            <a:prstGeom prst="rect">
              <a:avLst/>
            </a:prstGeom>
            <a:ln>
              <a:solidFill>
                <a:schemeClr val="accent6"/>
              </a:solidFill>
            </a:ln>
          </p:spPr>
          <p:txBody>
            <a:bodyPr lIns="50800" tIns="50800" rIns="50800" bIns="50800" rtlCol="0" anchor="ctr"/>
            <a:lstStyle/>
            <a:p>
              <a:pPr algn="ctr">
                <a:lnSpc>
                  <a:spcPts val="3219"/>
                </a:lnSpc>
              </a:pPr>
              <a:endParaRPr/>
            </a:p>
          </p:txBody>
        </p:sp>
        <p:sp>
          <p:nvSpPr>
            <p:cNvPr id="3" name="Freeform 3"/>
            <p:cNvSpPr/>
            <p:nvPr/>
          </p:nvSpPr>
          <p:spPr>
            <a:xfrm>
              <a:off x="-13139" y="-4146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accent6"/>
              </a:solidFill>
              <a:prstDash val="solid"/>
              <a:miter/>
            </a:ln>
          </p:spPr>
        </p:sp>
      </p:grpSp>
      <p:sp>
        <p:nvSpPr>
          <p:cNvPr id="17" name="TextBox 17"/>
          <p:cNvSpPr txBox="1"/>
          <p:nvPr/>
        </p:nvSpPr>
        <p:spPr>
          <a:xfrm>
            <a:off x="2561383" y="2228977"/>
            <a:ext cx="13180548" cy="848822"/>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Introdução</a:t>
            </a:r>
            <a:r>
              <a:rPr lang="en-US" sz="5200" b="1">
                <a:solidFill>
                  <a:schemeClr val="accent6"/>
                </a:solidFill>
                <a:latin typeface="Arial"/>
                <a:cs typeface="Arial"/>
              </a:rPr>
              <a:t> </a:t>
            </a:r>
            <a:endParaRPr lang="en-US" sz="5200" b="1" err="1">
              <a:solidFill>
                <a:schemeClr val="accent6"/>
              </a:solidFill>
              <a:latin typeface="Arial"/>
              <a:cs typeface="Arial"/>
            </a:endParaRPr>
          </a:p>
        </p:txBody>
      </p:sp>
      <p:sp>
        <p:nvSpPr>
          <p:cNvPr id="18" name="TextBox 18"/>
          <p:cNvSpPr txBox="1"/>
          <p:nvPr/>
        </p:nvSpPr>
        <p:spPr>
          <a:xfrm>
            <a:off x="10402236" y="4090294"/>
            <a:ext cx="4845897" cy="346249"/>
          </a:xfrm>
          <a:prstGeom prst="rect">
            <a:avLst/>
          </a:prstGeom>
        </p:spPr>
        <p:txBody>
          <a:bodyPr lIns="0" tIns="0" rIns="0" bIns="0" rtlCol="0" anchor="t">
            <a:spAutoFit/>
          </a:bodyPr>
          <a:lstStyle/>
          <a:p>
            <a:pPr>
              <a:lnSpc>
                <a:spcPts val="2700"/>
              </a:lnSpc>
            </a:pPr>
            <a:r>
              <a:rPr lang="en-US" sz="2800" b="1" err="1">
                <a:solidFill>
                  <a:schemeClr val="bg1"/>
                </a:solidFill>
                <a:latin typeface="Arial"/>
                <a:cs typeface="Arial"/>
              </a:rPr>
              <a:t>Medidas</a:t>
            </a:r>
            <a:r>
              <a:rPr lang="en-US" sz="2800" b="1">
                <a:solidFill>
                  <a:schemeClr val="bg1"/>
                </a:solidFill>
                <a:latin typeface="Arial"/>
                <a:cs typeface="Arial"/>
              </a:rPr>
              <a:t> Tomadas</a:t>
            </a:r>
          </a:p>
        </p:txBody>
      </p:sp>
      <p:sp>
        <p:nvSpPr>
          <p:cNvPr id="21" name="TextBox 21"/>
          <p:cNvSpPr txBox="1"/>
          <p:nvPr/>
        </p:nvSpPr>
        <p:spPr>
          <a:xfrm>
            <a:off x="2825779" y="4090728"/>
            <a:ext cx="4006786" cy="346249"/>
          </a:xfrm>
          <a:prstGeom prst="rect">
            <a:avLst/>
          </a:prstGeom>
        </p:spPr>
        <p:txBody>
          <a:bodyPr lIns="0" tIns="0" rIns="0" bIns="0" rtlCol="0" anchor="t">
            <a:spAutoFit/>
          </a:bodyPr>
          <a:lstStyle/>
          <a:p>
            <a:pPr algn="l">
              <a:lnSpc>
                <a:spcPts val="2700"/>
              </a:lnSpc>
            </a:pPr>
            <a:r>
              <a:rPr lang="en-US" sz="2800" b="1" err="1">
                <a:solidFill>
                  <a:schemeClr val="bg1"/>
                </a:solidFill>
                <a:latin typeface="Arial"/>
                <a:cs typeface="Arial"/>
                <a:sym typeface="Articulat Medium"/>
              </a:rPr>
              <a:t>Contextualização</a:t>
            </a:r>
            <a:endParaRPr lang="en-US" sz="2800" b="1" err="1">
              <a:solidFill>
                <a:schemeClr val="bg1"/>
              </a:solidFill>
              <a:latin typeface="Arial"/>
              <a:cs typeface="Arial"/>
            </a:endParaRPr>
          </a:p>
        </p:txBody>
      </p:sp>
      <p:sp>
        <p:nvSpPr>
          <p:cNvPr id="22" name="TextBox 22"/>
          <p:cNvSpPr txBox="1"/>
          <p:nvPr/>
        </p:nvSpPr>
        <p:spPr>
          <a:xfrm>
            <a:off x="2825779" y="4639375"/>
            <a:ext cx="6878915" cy="2014975"/>
          </a:xfrm>
          <a:prstGeom prst="rect">
            <a:avLst/>
          </a:prstGeom>
        </p:spPr>
        <p:txBody>
          <a:bodyPr wrap="square" lIns="0" tIns="0" rIns="0" bIns="0" rtlCol="0" anchor="t">
            <a:spAutoFit/>
          </a:bodyPr>
          <a:lstStyle/>
          <a:p>
            <a:pPr algn="just">
              <a:lnSpc>
                <a:spcPts val="3219"/>
              </a:lnSpc>
            </a:pPr>
            <a:r>
              <a:rPr lang="en-US" sz="2400">
                <a:solidFill>
                  <a:schemeClr val="accent6"/>
                </a:solidFill>
                <a:latin typeface="Arial"/>
                <a:ea typeface="+mn-lt"/>
                <a:cs typeface="+mn-lt"/>
              </a:rPr>
              <a:t>Uma </a:t>
            </a:r>
            <a:r>
              <a:rPr lang="en-US" sz="2400" err="1">
                <a:solidFill>
                  <a:schemeClr val="accent6"/>
                </a:solidFill>
                <a:latin typeface="Arial"/>
                <a:ea typeface="+mn-lt"/>
                <a:cs typeface="+mn-lt"/>
              </a:rPr>
              <a:t>construtora</a:t>
            </a:r>
            <a:r>
              <a:rPr lang="en-US" sz="2400">
                <a:solidFill>
                  <a:schemeClr val="accent6"/>
                </a:solidFill>
                <a:latin typeface="Arial"/>
                <a:ea typeface="+mn-lt"/>
                <a:cs typeface="+mn-lt"/>
              </a:rPr>
              <a:t> de </a:t>
            </a:r>
            <a:r>
              <a:rPr lang="en-US" sz="2400" err="1">
                <a:solidFill>
                  <a:schemeClr val="accent6"/>
                </a:solidFill>
                <a:latin typeface="Arial"/>
                <a:ea typeface="+mn-lt"/>
                <a:cs typeface="+mn-lt"/>
              </a:rPr>
              <a:t>médio</a:t>
            </a:r>
            <a:r>
              <a:rPr lang="en-US" sz="2400">
                <a:solidFill>
                  <a:schemeClr val="accent6"/>
                </a:solidFill>
                <a:latin typeface="Arial"/>
                <a:ea typeface="+mn-lt"/>
                <a:cs typeface="+mn-lt"/>
              </a:rPr>
              <a:t> </a:t>
            </a:r>
            <a:r>
              <a:rPr lang="en-US" sz="2400" err="1">
                <a:solidFill>
                  <a:schemeClr val="accent6"/>
                </a:solidFill>
                <a:latin typeface="Arial"/>
                <a:ea typeface="+mn-lt"/>
                <a:cs typeface="+mn-lt"/>
              </a:rPr>
              <a:t>porte</a:t>
            </a:r>
            <a:r>
              <a:rPr lang="en-US" sz="2400">
                <a:solidFill>
                  <a:schemeClr val="accent6"/>
                </a:solidFill>
                <a:latin typeface="Arial"/>
                <a:ea typeface="+mn-lt"/>
                <a:cs typeface="+mn-lt"/>
              </a:rPr>
              <a:t> </a:t>
            </a:r>
            <a:r>
              <a:rPr lang="en-US" sz="2400" err="1">
                <a:solidFill>
                  <a:schemeClr val="accent6"/>
                </a:solidFill>
                <a:latin typeface="Arial"/>
                <a:ea typeface="+mn-lt"/>
                <a:cs typeface="+mn-lt"/>
              </a:rPr>
              <a:t>procurou</a:t>
            </a:r>
            <a:r>
              <a:rPr lang="en-US" sz="2400">
                <a:solidFill>
                  <a:schemeClr val="accent6"/>
                </a:solidFill>
                <a:latin typeface="Arial"/>
                <a:ea typeface="+mn-lt"/>
                <a:cs typeface="+mn-lt"/>
              </a:rPr>
              <a:t> </a:t>
            </a:r>
            <a:r>
              <a:rPr lang="en-US" sz="2400" err="1">
                <a:solidFill>
                  <a:schemeClr val="accent6"/>
                </a:solidFill>
                <a:latin typeface="Arial"/>
                <a:ea typeface="+mn-lt"/>
                <a:cs typeface="+mn-lt"/>
              </a:rPr>
              <a:t>nossa</a:t>
            </a:r>
            <a:r>
              <a:rPr lang="en-US" sz="2400">
                <a:solidFill>
                  <a:schemeClr val="accent6"/>
                </a:solidFill>
                <a:latin typeface="Arial"/>
                <a:ea typeface="+mn-lt"/>
                <a:cs typeface="+mn-lt"/>
              </a:rPr>
              <a:t> </a:t>
            </a:r>
            <a:r>
              <a:rPr lang="en-US" sz="2400" err="1">
                <a:solidFill>
                  <a:schemeClr val="accent6"/>
                </a:solidFill>
                <a:latin typeface="Arial"/>
                <a:ea typeface="+mn-lt"/>
                <a:cs typeface="+mn-lt"/>
              </a:rPr>
              <a:t>empresa</a:t>
            </a:r>
            <a:r>
              <a:rPr lang="en-US" sz="2400">
                <a:solidFill>
                  <a:schemeClr val="accent6"/>
                </a:solidFill>
                <a:latin typeface="Arial"/>
                <a:ea typeface="+mn-lt"/>
                <a:cs typeface="+mn-lt"/>
              </a:rPr>
              <a:t> </a:t>
            </a:r>
            <a:r>
              <a:rPr lang="en-US" sz="2400" err="1">
                <a:solidFill>
                  <a:schemeClr val="accent6"/>
                </a:solidFill>
                <a:latin typeface="Arial"/>
                <a:ea typeface="+mn-lt"/>
                <a:cs typeface="+mn-lt"/>
              </a:rPr>
              <a:t>especializada</a:t>
            </a:r>
            <a:r>
              <a:rPr lang="en-US" sz="2400">
                <a:solidFill>
                  <a:schemeClr val="accent6"/>
                </a:solidFill>
                <a:latin typeface="Arial"/>
                <a:ea typeface="+mn-lt"/>
                <a:cs typeface="+mn-lt"/>
              </a:rPr>
              <a:t> </a:t>
            </a:r>
            <a:r>
              <a:rPr lang="en-US" sz="2400" err="1">
                <a:solidFill>
                  <a:schemeClr val="accent6"/>
                </a:solidFill>
                <a:latin typeface="Arial"/>
                <a:ea typeface="+mn-lt"/>
                <a:cs typeface="+mn-lt"/>
              </a:rPr>
              <a:t>em</a:t>
            </a:r>
            <a:r>
              <a:rPr lang="en-US" sz="2400">
                <a:solidFill>
                  <a:schemeClr val="accent6"/>
                </a:solidFill>
                <a:latin typeface="Arial"/>
                <a:ea typeface="+mn-lt"/>
                <a:cs typeface="+mn-lt"/>
              </a:rPr>
              <a:t> </a:t>
            </a:r>
            <a:r>
              <a:rPr lang="en-US" sz="2400" err="1">
                <a:solidFill>
                  <a:schemeClr val="accent6"/>
                </a:solidFill>
                <a:latin typeface="Arial"/>
                <a:ea typeface="+mn-lt"/>
                <a:cs typeface="+mn-lt"/>
              </a:rPr>
              <a:t>desenvolvimento</a:t>
            </a:r>
            <a:r>
              <a:rPr lang="en-US" sz="2400">
                <a:solidFill>
                  <a:schemeClr val="accent6"/>
                </a:solidFill>
                <a:latin typeface="Arial"/>
                <a:ea typeface="+mn-lt"/>
                <a:cs typeface="+mn-lt"/>
              </a:rPr>
              <a:t> de software, com o </a:t>
            </a:r>
            <a:r>
              <a:rPr lang="en-US" sz="2400" err="1">
                <a:solidFill>
                  <a:schemeClr val="accent6"/>
                </a:solidFill>
                <a:latin typeface="Arial"/>
                <a:ea typeface="+mn-lt"/>
                <a:cs typeface="+mn-lt"/>
              </a:rPr>
              <a:t>objetivo</a:t>
            </a:r>
            <a:r>
              <a:rPr lang="en-US" sz="2400">
                <a:solidFill>
                  <a:schemeClr val="accent6"/>
                </a:solidFill>
                <a:latin typeface="Arial"/>
                <a:ea typeface="+mn-lt"/>
                <a:cs typeface="+mn-lt"/>
              </a:rPr>
              <a:t> de </a:t>
            </a:r>
            <a:r>
              <a:rPr lang="en-US" sz="2400" err="1">
                <a:solidFill>
                  <a:schemeClr val="accent6"/>
                </a:solidFill>
                <a:latin typeface="Arial"/>
                <a:ea typeface="+mn-lt"/>
                <a:cs typeface="+mn-lt"/>
              </a:rPr>
              <a:t>contratar</a:t>
            </a:r>
            <a:r>
              <a:rPr lang="en-US" sz="2400">
                <a:solidFill>
                  <a:schemeClr val="accent6"/>
                </a:solidFill>
                <a:latin typeface="Arial"/>
                <a:ea typeface="+mn-lt"/>
                <a:cs typeface="+mn-lt"/>
              </a:rPr>
              <a:t> </a:t>
            </a:r>
            <a:r>
              <a:rPr lang="en-US" sz="2400" err="1">
                <a:solidFill>
                  <a:schemeClr val="accent6"/>
                </a:solidFill>
                <a:latin typeface="Arial"/>
                <a:ea typeface="+mn-lt"/>
                <a:cs typeface="+mn-lt"/>
              </a:rPr>
              <a:t>nossos</a:t>
            </a:r>
            <a:r>
              <a:rPr lang="en-US" sz="2400">
                <a:solidFill>
                  <a:schemeClr val="accent6"/>
                </a:solidFill>
                <a:latin typeface="Arial"/>
                <a:ea typeface="+mn-lt"/>
                <a:cs typeface="+mn-lt"/>
              </a:rPr>
              <a:t> </a:t>
            </a:r>
            <a:r>
              <a:rPr lang="en-US" sz="2400" err="1">
                <a:solidFill>
                  <a:schemeClr val="accent6"/>
                </a:solidFill>
                <a:latin typeface="Arial"/>
                <a:ea typeface="+mn-lt"/>
                <a:cs typeface="+mn-lt"/>
              </a:rPr>
              <a:t>serviços</a:t>
            </a:r>
            <a:r>
              <a:rPr lang="en-US" sz="2400">
                <a:solidFill>
                  <a:schemeClr val="accent6"/>
                </a:solidFill>
                <a:latin typeface="Arial"/>
                <a:ea typeface="+mn-lt"/>
                <a:cs typeface="+mn-lt"/>
              </a:rPr>
              <a:t> para resolver um </a:t>
            </a:r>
            <a:r>
              <a:rPr lang="en-US" sz="2400" err="1">
                <a:solidFill>
                  <a:schemeClr val="accent6"/>
                </a:solidFill>
                <a:latin typeface="Arial"/>
                <a:ea typeface="+mn-lt"/>
                <a:cs typeface="+mn-lt"/>
              </a:rPr>
              <a:t>problema</a:t>
            </a:r>
            <a:r>
              <a:rPr lang="en-US" sz="2400">
                <a:solidFill>
                  <a:schemeClr val="accent6"/>
                </a:solidFill>
                <a:latin typeface="Arial"/>
                <a:ea typeface="+mn-lt"/>
                <a:cs typeface="+mn-lt"/>
              </a:rPr>
              <a:t> que </a:t>
            </a:r>
            <a:r>
              <a:rPr lang="en-US" sz="2400" err="1">
                <a:solidFill>
                  <a:schemeClr val="accent6"/>
                </a:solidFill>
                <a:latin typeface="Arial"/>
                <a:ea typeface="+mn-lt"/>
                <a:cs typeface="+mn-lt"/>
              </a:rPr>
              <a:t>vinha</a:t>
            </a:r>
            <a:r>
              <a:rPr lang="en-US" sz="2400">
                <a:solidFill>
                  <a:schemeClr val="accent6"/>
                </a:solidFill>
                <a:latin typeface="Arial"/>
                <a:ea typeface="+mn-lt"/>
                <a:cs typeface="+mn-lt"/>
              </a:rPr>
              <a:t> </a:t>
            </a:r>
            <a:r>
              <a:rPr lang="en-US" sz="2400" err="1">
                <a:solidFill>
                  <a:schemeClr val="accent6"/>
                </a:solidFill>
                <a:latin typeface="Arial"/>
                <a:ea typeface="+mn-lt"/>
                <a:cs typeface="+mn-lt"/>
              </a:rPr>
              <a:t>impactando</a:t>
            </a:r>
            <a:r>
              <a:rPr lang="en-US" sz="2400">
                <a:solidFill>
                  <a:schemeClr val="accent6"/>
                </a:solidFill>
                <a:latin typeface="Arial"/>
                <a:ea typeface="+mn-lt"/>
                <a:cs typeface="+mn-lt"/>
              </a:rPr>
              <a:t> </a:t>
            </a:r>
            <a:r>
              <a:rPr lang="en-US" sz="2400" err="1">
                <a:solidFill>
                  <a:schemeClr val="accent6"/>
                </a:solidFill>
                <a:latin typeface="Arial"/>
                <a:ea typeface="+mn-lt"/>
                <a:cs typeface="+mn-lt"/>
              </a:rPr>
              <a:t>suas</a:t>
            </a:r>
            <a:r>
              <a:rPr lang="en-US" sz="2400">
                <a:solidFill>
                  <a:schemeClr val="accent6"/>
                </a:solidFill>
                <a:latin typeface="Arial"/>
                <a:ea typeface="+mn-lt"/>
                <a:cs typeface="+mn-lt"/>
              </a:rPr>
              <a:t> </a:t>
            </a:r>
            <a:r>
              <a:rPr lang="en-US" sz="2400" err="1">
                <a:solidFill>
                  <a:schemeClr val="accent6"/>
                </a:solidFill>
                <a:latin typeface="Arial"/>
                <a:ea typeface="+mn-lt"/>
                <a:cs typeface="+mn-lt"/>
              </a:rPr>
              <a:t>operações</a:t>
            </a:r>
            <a:r>
              <a:rPr lang="en-US" sz="2400">
                <a:solidFill>
                  <a:schemeClr val="accent6"/>
                </a:solidFill>
                <a:latin typeface="Arial"/>
                <a:ea typeface="+mn-lt"/>
                <a:cs typeface="+mn-lt"/>
              </a:rPr>
              <a:t>.</a:t>
            </a:r>
            <a:endParaRPr lang="pt-BR" sz="2400">
              <a:solidFill>
                <a:schemeClr val="accent6"/>
              </a:solidFill>
              <a:latin typeface="Arial"/>
              <a:ea typeface="Calibri"/>
              <a:cs typeface="Calibri"/>
            </a:endParaRPr>
          </a:p>
        </p:txBody>
      </p:sp>
      <p:sp>
        <p:nvSpPr>
          <p:cNvPr id="23" name="TextBox 23"/>
          <p:cNvSpPr txBox="1"/>
          <p:nvPr/>
        </p:nvSpPr>
        <p:spPr>
          <a:xfrm>
            <a:off x="10402236" y="4643198"/>
            <a:ext cx="6866338" cy="2956579"/>
          </a:xfrm>
          <a:prstGeom prst="rect">
            <a:avLst/>
          </a:prstGeom>
        </p:spPr>
        <p:txBody>
          <a:bodyPr wrap="square" lIns="0" tIns="0" rIns="0" bIns="0" rtlCol="0" anchor="t">
            <a:spAutoFit/>
          </a:bodyPr>
          <a:lstStyle/>
          <a:p>
            <a:pPr marL="285750" indent="-285750" algn="just">
              <a:buFont typeface="Arial"/>
              <a:buChar char="•"/>
            </a:pPr>
            <a:r>
              <a:rPr lang="en-US" sz="2400" err="1">
                <a:solidFill>
                  <a:schemeClr val="accent6"/>
                </a:solidFill>
                <a:latin typeface="Arial"/>
                <a:ea typeface="+mn-lt"/>
                <a:cs typeface="+mn-lt"/>
                <a:sym typeface="Articulat"/>
              </a:rPr>
              <a:t>Realização</a:t>
            </a:r>
            <a:r>
              <a:rPr lang="en-US" sz="2400">
                <a:solidFill>
                  <a:schemeClr val="accent6"/>
                </a:solidFill>
                <a:latin typeface="Arial"/>
                <a:ea typeface="+mn-lt"/>
                <a:cs typeface="+mn-lt"/>
                <a:sym typeface="Articulat"/>
              </a:rPr>
              <a:t> de </a:t>
            </a:r>
            <a:r>
              <a:rPr lang="en-US" sz="2400" err="1">
                <a:solidFill>
                  <a:schemeClr val="accent6"/>
                </a:solidFill>
                <a:latin typeface="Arial"/>
                <a:ea typeface="+mn-lt"/>
                <a:cs typeface="+mn-lt"/>
                <a:sym typeface="Articulat"/>
              </a:rPr>
              <a:t>uma</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reunião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inicial</a:t>
            </a:r>
            <a:r>
              <a:rPr lang="en-US" sz="2400">
                <a:solidFill>
                  <a:schemeClr val="accent6"/>
                </a:solidFill>
                <a:latin typeface="Arial"/>
                <a:ea typeface="+mn-lt"/>
                <a:cs typeface="+mn-lt"/>
                <a:sym typeface="Articulat"/>
              </a:rPr>
              <a:t> para </a:t>
            </a:r>
            <a:r>
              <a:rPr lang="en-US" sz="2400" err="1">
                <a:solidFill>
                  <a:schemeClr val="accent6"/>
                </a:solidFill>
                <a:latin typeface="Arial"/>
                <a:ea typeface="+mn-lt"/>
                <a:cs typeface="+mn-lt"/>
                <a:sym typeface="Articulat"/>
              </a:rPr>
              <a:t>apresentação</a:t>
            </a:r>
            <a:r>
              <a:rPr lang="en-US" sz="2400">
                <a:solidFill>
                  <a:schemeClr val="accent6"/>
                </a:solidFill>
                <a:latin typeface="Arial"/>
                <a:ea typeface="+mn-lt"/>
                <a:cs typeface="+mn-lt"/>
                <a:sym typeface="Articulat"/>
              </a:rPr>
              <a:t> da </a:t>
            </a:r>
            <a:r>
              <a:rPr lang="en-US" sz="2400" err="1">
                <a:solidFill>
                  <a:schemeClr val="accent6"/>
                </a:solidFill>
                <a:latin typeface="Arial"/>
                <a:ea typeface="+mn-lt"/>
                <a:cs typeface="+mn-lt"/>
                <a:sym typeface="Articulat"/>
              </a:rPr>
              <a:t>empresa</a:t>
            </a:r>
            <a:r>
              <a:rPr lang="en-US" sz="2400">
                <a:solidFill>
                  <a:schemeClr val="accent6"/>
                </a:solidFill>
                <a:latin typeface="Arial"/>
                <a:ea typeface="+mn-lt"/>
                <a:cs typeface="+mn-lt"/>
                <a:sym typeface="Articulat"/>
              </a:rPr>
              <a:t> e de </a:t>
            </a:r>
            <a:r>
              <a:rPr lang="en-US" sz="2400" err="1">
                <a:solidFill>
                  <a:schemeClr val="accent6"/>
                </a:solidFill>
                <a:latin typeface="Arial"/>
                <a:ea typeface="+mn-lt"/>
                <a:cs typeface="+mn-lt"/>
                <a:sym typeface="Articulat"/>
              </a:rPr>
              <a:t>seus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métodos</a:t>
            </a:r>
            <a:r>
              <a:rPr lang="en-US" sz="2400">
                <a:solidFill>
                  <a:schemeClr val="accent6"/>
                </a:solidFill>
                <a:latin typeface="Arial"/>
                <a:ea typeface="+mn-lt"/>
                <a:cs typeface="+mn-lt"/>
                <a:sym typeface="Articulat"/>
              </a:rPr>
              <a:t> de </a:t>
            </a:r>
            <a:r>
              <a:rPr lang="en-US" sz="2400" err="1">
                <a:solidFill>
                  <a:schemeClr val="accent6"/>
                </a:solidFill>
                <a:latin typeface="Arial"/>
                <a:ea typeface="+mn-lt"/>
                <a:cs typeface="+mn-lt"/>
                <a:sym typeface="Articulat"/>
              </a:rPr>
              <a:t>trabalho</a:t>
            </a:r>
            <a:r>
              <a:rPr lang="en-US" sz="2400">
                <a:solidFill>
                  <a:schemeClr val="accent6"/>
                </a:solidFill>
                <a:latin typeface="Arial"/>
                <a:ea typeface="+mn-lt"/>
                <a:cs typeface="+mn-lt"/>
                <a:sym typeface="Articulat"/>
              </a:rPr>
              <a:t>.</a:t>
            </a:r>
            <a:endParaRPr lang="pt-BR" sz="2400">
              <a:solidFill>
                <a:schemeClr val="accent6"/>
              </a:solidFill>
              <a:latin typeface="Arial"/>
              <a:ea typeface="+mn-lt"/>
              <a:cs typeface="+mn-lt"/>
            </a:endParaRPr>
          </a:p>
          <a:p>
            <a:pPr marL="285750" indent="-285750" algn="just">
              <a:buFont typeface="Arial"/>
              <a:buChar char="•"/>
            </a:pPr>
            <a:r>
              <a:rPr lang="en-US" sz="2400" err="1">
                <a:solidFill>
                  <a:schemeClr val="accent6"/>
                </a:solidFill>
                <a:latin typeface="Arial"/>
                <a:ea typeface="+mn-lt"/>
                <a:cs typeface="+mn-lt"/>
                <a:sym typeface="Articulat"/>
              </a:rPr>
              <a:t>Explanação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detalhada</a:t>
            </a:r>
            <a:r>
              <a:rPr lang="en-US" sz="2400">
                <a:solidFill>
                  <a:schemeClr val="accent6"/>
                </a:solidFill>
                <a:latin typeface="Arial"/>
                <a:ea typeface="+mn-lt"/>
                <a:cs typeface="+mn-lt"/>
                <a:sym typeface="Articulat"/>
              </a:rPr>
              <a:t> do </a:t>
            </a:r>
            <a:r>
              <a:rPr lang="en-US" sz="2400" err="1">
                <a:solidFill>
                  <a:schemeClr val="accent6"/>
                </a:solidFill>
                <a:latin typeface="Arial"/>
                <a:ea typeface="+mn-lt"/>
                <a:cs typeface="+mn-lt"/>
                <a:sym typeface="Articulat"/>
              </a:rPr>
              <a:t>problema</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enfrentado</a:t>
            </a:r>
            <a:r>
              <a:rPr lang="en-US" sz="2400">
                <a:solidFill>
                  <a:schemeClr val="accent6"/>
                </a:solidFill>
                <a:latin typeface="Arial"/>
                <a:ea typeface="+mn-lt"/>
                <a:cs typeface="+mn-lt"/>
                <a:sym typeface="Articulat"/>
              </a:rPr>
              <a:t> pela </a:t>
            </a:r>
            <a:r>
              <a:rPr lang="en-US" sz="2400" err="1">
                <a:solidFill>
                  <a:schemeClr val="accent6"/>
                </a:solidFill>
                <a:latin typeface="Arial"/>
                <a:ea typeface="+mn-lt"/>
                <a:cs typeface="+mn-lt"/>
                <a:sym typeface="Articulat"/>
              </a:rPr>
              <a:t>construtora</a:t>
            </a:r>
            <a:r>
              <a:rPr lang="en-US" sz="2400">
                <a:solidFill>
                  <a:schemeClr val="accent6"/>
                </a:solidFill>
                <a:latin typeface="Arial"/>
                <a:ea typeface="+mn-lt"/>
                <a:cs typeface="+mn-lt"/>
                <a:sym typeface="Articulat"/>
              </a:rPr>
              <a:t>.</a:t>
            </a:r>
            <a:endParaRPr lang="en-US" sz="2400">
              <a:solidFill>
                <a:schemeClr val="accent6"/>
              </a:solidFill>
              <a:latin typeface="Arial"/>
              <a:ea typeface="+mn-lt"/>
              <a:cs typeface="+mn-lt"/>
            </a:endParaRPr>
          </a:p>
          <a:p>
            <a:pPr marL="285750" indent="-285750" algn="just">
              <a:buFont typeface="Arial"/>
              <a:buChar char="•"/>
            </a:pPr>
            <a:r>
              <a:rPr lang="en-US" sz="2400" err="1">
                <a:solidFill>
                  <a:schemeClr val="accent6"/>
                </a:solidFill>
                <a:latin typeface="Arial"/>
                <a:ea typeface="+mn-lt"/>
                <a:cs typeface="+mn-lt"/>
                <a:sym typeface="Articulat"/>
              </a:rPr>
              <a:t>Início</a:t>
            </a:r>
            <a:r>
              <a:rPr lang="en-US" sz="2400">
                <a:solidFill>
                  <a:schemeClr val="accent6"/>
                </a:solidFill>
                <a:latin typeface="Arial"/>
                <a:ea typeface="+mn-lt"/>
                <a:cs typeface="+mn-lt"/>
                <a:sym typeface="Articulat"/>
              </a:rPr>
              <a:t> do </a:t>
            </a:r>
            <a:r>
              <a:rPr lang="en-US" sz="2400" err="1">
                <a:solidFill>
                  <a:schemeClr val="accent6"/>
                </a:solidFill>
                <a:latin typeface="Arial"/>
                <a:ea typeface="+mn-lt"/>
                <a:cs typeface="+mn-lt"/>
                <a:sym typeface="Articulat"/>
              </a:rPr>
              <a:t>levantamento</a:t>
            </a:r>
            <a:r>
              <a:rPr lang="en-US" sz="2400">
                <a:solidFill>
                  <a:schemeClr val="accent6"/>
                </a:solidFill>
                <a:latin typeface="Arial"/>
                <a:ea typeface="+mn-lt"/>
                <a:cs typeface="+mn-lt"/>
                <a:sym typeface="Articulat"/>
              </a:rPr>
              <a:t> dos </a:t>
            </a:r>
            <a:r>
              <a:rPr lang="en-US" sz="2400" err="1">
                <a:solidFill>
                  <a:schemeClr val="accent6"/>
                </a:solidFill>
                <a:latin typeface="Arial"/>
                <a:ea typeface="+mn-lt"/>
                <a:cs typeface="+mn-lt"/>
                <a:sym typeface="Articulat"/>
              </a:rPr>
              <a:t>requisitos</a:t>
            </a:r>
            <a:r>
              <a:rPr lang="en-US" sz="2400">
                <a:solidFill>
                  <a:schemeClr val="accent6"/>
                </a:solidFill>
                <a:latin typeface="Arial"/>
                <a:ea typeface="+mn-lt"/>
                <a:cs typeface="+mn-lt"/>
                <a:sym typeface="Articulat"/>
              </a:rPr>
              <a:t> do </a:t>
            </a:r>
            <a:r>
              <a:rPr lang="en-US" sz="2400" err="1">
                <a:solidFill>
                  <a:schemeClr val="accent6"/>
                </a:solidFill>
                <a:latin typeface="Arial"/>
                <a:ea typeface="+mn-lt"/>
                <a:cs typeface="+mn-lt"/>
                <a:sym typeface="Articulat"/>
              </a:rPr>
              <a:t>sistema</a:t>
            </a:r>
            <a:r>
              <a:rPr lang="en-US" sz="2400">
                <a:solidFill>
                  <a:schemeClr val="accent6"/>
                </a:solidFill>
                <a:latin typeface="Arial"/>
                <a:ea typeface="+mn-lt"/>
                <a:cs typeface="+mn-lt"/>
                <a:sym typeface="Articulat"/>
              </a:rPr>
              <a:t>.</a:t>
            </a:r>
            <a:endParaRPr lang="en-US" sz="2400">
              <a:solidFill>
                <a:schemeClr val="accent6"/>
              </a:solidFill>
              <a:latin typeface="Arial"/>
              <a:cs typeface="Arial"/>
            </a:endParaRPr>
          </a:p>
          <a:p>
            <a:pPr marL="0" lvl="0" indent="0" algn="just">
              <a:lnSpc>
                <a:spcPts val="3219"/>
              </a:lnSpc>
            </a:pPr>
            <a:endParaRPr lang="en-US" sz="2250" u="none" strike="noStrike">
              <a:solidFill>
                <a:srgbClr val="FFFFFF"/>
              </a:solidFill>
              <a:latin typeface="Articulat"/>
              <a:ea typeface="Articulat"/>
              <a:cs typeface="Articulat"/>
            </a:endParaRPr>
          </a:p>
        </p:txBody>
      </p:sp>
      <p:grpSp>
        <p:nvGrpSpPr>
          <p:cNvPr id="26" name="Group 26"/>
          <p:cNvGrpSpPr/>
          <p:nvPr/>
        </p:nvGrpSpPr>
        <p:grpSpPr>
          <a:xfrm>
            <a:off x="-1823" y="-170798"/>
            <a:ext cx="1600200" cy="10463635"/>
            <a:chOff x="0" y="-47625"/>
            <a:chExt cx="812800" cy="2917664"/>
          </a:xfrm>
        </p:grpSpPr>
        <p:sp>
          <p:nvSpPr>
            <p:cNvPr id="27" name="Freeform 27"/>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7" name="CaixaDeTexto 6">
            <a:extLst>
              <a:ext uri="{FF2B5EF4-FFF2-40B4-BE49-F238E27FC236}">
                <a16:creationId xmlns:a16="http://schemas.microsoft.com/office/drawing/2014/main" id="{625557AD-AAEF-5F51-87FE-1E6206089E8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1993FCE-A327-F071-2091-2EBF777FF06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13DB1EBD-0DC0-5342-8E0D-CB2A132559C6}"/>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768CE15A-DE17-CA5A-0C6A-21B50E12CA90}"/>
              </a:ext>
            </a:extLst>
          </p:cNvPr>
          <p:cNvSpPr txBox="1"/>
          <p:nvPr/>
        </p:nvSpPr>
        <p:spPr>
          <a:xfrm>
            <a:off x="1093385" y="5071714"/>
            <a:ext cx="44916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Processos</a:t>
            </a:r>
            <a:r>
              <a:rPr lang="en-US" sz="4000" b="1">
                <a:solidFill>
                  <a:schemeClr val="accent6"/>
                </a:solidFill>
                <a:latin typeface="Arial"/>
                <a:cs typeface="Arial"/>
              </a:rPr>
              <a:t> de </a:t>
            </a:r>
            <a:r>
              <a:rPr lang="en-US" sz="4000" b="1" err="1">
                <a:solidFill>
                  <a:schemeClr val="accent6"/>
                </a:solidFill>
                <a:latin typeface="Arial"/>
                <a:cs typeface="Arial"/>
              </a:rPr>
              <a:t>Editar</a:t>
            </a:r>
            <a:r>
              <a:rPr lang="en-US" sz="4000" b="1">
                <a:solidFill>
                  <a:schemeClr val="accent6"/>
                </a:solidFill>
                <a:latin typeface="Arial"/>
                <a:cs typeface="Arial"/>
              </a:rPr>
              <a:t> </a:t>
            </a:r>
            <a:r>
              <a:rPr lang="en-US" sz="4000" b="1" err="1">
                <a:solidFill>
                  <a:schemeClr val="accent6"/>
                </a:solidFill>
                <a:latin typeface="Arial"/>
                <a:cs typeface="Arial"/>
              </a:rPr>
              <a:t>Vistoria</a:t>
            </a:r>
            <a:r>
              <a:rPr lang="en-US" sz="4000" b="1">
                <a:solidFill>
                  <a:schemeClr val="accent6"/>
                </a:solidFill>
                <a:latin typeface="Arial"/>
                <a:cs typeface="Arial"/>
              </a:rPr>
              <a:t> </a:t>
            </a:r>
          </a:p>
        </p:txBody>
      </p:sp>
      <p:grpSp>
        <p:nvGrpSpPr>
          <p:cNvPr id="9" name="Group 10">
            <a:extLst>
              <a:ext uri="{FF2B5EF4-FFF2-40B4-BE49-F238E27FC236}">
                <a16:creationId xmlns:a16="http://schemas.microsoft.com/office/drawing/2014/main" id="{75D39463-43C5-F1A5-74F4-897B9E50342A}"/>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DD8A7FC-45B0-DE95-2365-E061764A231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05274EC5-6AE4-7D56-C0E6-AAAF2B02EEAF}"/>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4D4BA0B6-F1E7-9F85-32FE-BE142B578AB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40</a:t>
            </a:r>
          </a:p>
        </p:txBody>
      </p:sp>
      <p:grpSp>
        <p:nvGrpSpPr>
          <p:cNvPr id="24" name="Group 2" hidden="1">
            <a:extLst>
              <a:ext uri="{FF2B5EF4-FFF2-40B4-BE49-F238E27FC236}">
                <a16:creationId xmlns:a16="http://schemas.microsoft.com/office/drawing/2014/main" id="{E5D34233-915F-4747-C9EA-588820A4DA54}"/>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0A1CBFE9-588C-5CA7-9353-82BE3DC9F12A}"/>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845C465-60A0-C0DF-BFCB-5CA46B68AA6D}"/>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D2A068D-D7F5-7CC4-B3CB-D263AE80F6A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CDD6CB1F-54A4-BCEC-55E7-8CDF7161F9E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040FB1FE-C1DA-EBB9-4398-D43A440FAF7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9BFA724F-DA92-4EAA-3B3A-0420497BE69C}"/>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E104C7DF-A8F1-636F-8D35-2D66B16CC9D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BD15A683-70B0-7FC4-20D0-07A05F1594E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76E17020-6AB0-4622-0F44-EE1294219204}"/>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C7437138-3EC1-1416-FC7B-4D82330300C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C411A3ED-9F64-6F5F-398E-46DF2CF2562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4" name="CaixaDeTexto 3">
            <a:extLst>
              <a:ext uri="{FF2B5EF4-FFF2-40B4-BE49-F238E27FC236}">
                <a16:creationId xmlns:a16="http://schemas.microsoft.com/office/drawing/2014/main" id="{9800AC25-2C40-68D3-FF27-79A793968862}"/>
              </a:ext>
            </a:extLst>
          </p:cNvPr>
          <p:cNvSpPr txBox="1"/>
          <p:nvPr/>
        </p:nvSpPr>
        <p:spPr>
          <a:xfrm>
            <a:off x="10890612" y="9190161"/>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Tabela&#10;&#10;O conteúdo gerado por IA pode estar incorreto.">
            <a:extLst>
              <a:ext uri="{FF2B5EF4-FFF2-40B4-BE49-F238E27FC236}">
                <a16:creationId xmlns:a16="http://schemas.microsoft.com/office/drawing/2014/main" id="{8CD10E7D-DA0A-B68C-D223-0406F50A3206}"/>
              </a:ext>
            </a:extLst>
          </p:cNvPr>
          <p:cNvPicPr>
            <a:picLocks noChangeAspect="1"/>
          </p:cNvPicPr>
          <p:nvPr/>
        </p:nvPicPr>
        <p:blipFill>
          <a:blip r:embed="rId2"/>
          <a:stretch>
            <a:fillRect/>
          </a:stretch>
        </p:blipFill>
        <p:spPr>
          <a:xfrm>
            <a:off x="6204857" y="269421"/>
            <a:ext cx="11234056" cy="8915399"/>
          </a:xfrm>
          <a:prstGeom prst="rect">
            <a:avLst/>
          </a:prstGeom>
        </p:spPr>
      </p:pic>
    </p:spTree>
    <p:extLst>
      <p:ext uri="{BB962C8B-B14F-4D97-AF65-F5344CB8AC3E}">
        <p14:creationId xmlns:p14="http://schemas.microsoft.com/office/powerpoint/2010/main" val="3435512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35A465B-67F1-282A-BF57-1E9499447A7E}"/>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BE4DFDEC-0E76-41CF-A1B5-E8AF778A6A60}"/>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01862FA2-D6F4-8034-04E8-A820B3A6C76C}"/>
              </a:ext>
            </a:extLst>
          </p:cNvPr>
          <p:cNvSpPr txBox="1"/>
          <p:nvPr/>
        </p:nvSpPr>
        <p:spPr>
          <a:xfrm>
            <a:off x="1093385" y="5071714"/>
            <a:ext cx="49073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Processos</a:t>
            </a:r>
            <a:r>
              <a:rPr lang="en-US" sz="4000" b="1">
                <a:solidFill>
                  <a:schemeClr val="accent6"/>
                </a:solidFill>
                <a:latin typeface="Arial"/>
                <a:cs typeface="Arial"/>
              </a:rPr>
              <a:t> de  </a:t>
            </a:r>
            <a:r>
              <a:rPr lang="en-US" sz="4000" b="1" err="1">
                <a:solidFill>
                  <a:schemeClr val="accent6"/>
                </a:solidFill>
                <a:latin typeface="Arial"/>
                <a:cs typeface="Arial"/>
              </a:rPr>
              <a:t>validar</a:t>
            </a:r>
            <a:r>
              <a:rPr lang="en-US" sz="4000" b="1">
                <a:solidFill>
                  <a:schemeClr val="accent6"/>
                </a:solidFill>
                <a:latin typeface="Arial"/>
                <a:cs typeface="Arial"/>
              </a:rPr>
              <a:t> </a:t>
            </a:r>
            <a:r>
              <a:rPr lang="en-US" sz="4000" b="1" err="1">
                <a:solidFill>
                  <a:schemeClr val="accent6"/>
                </a:solidFill>
                <a:latin typeface="Arial"/>
                <a:cs typeface="Arial"/>
              </a:rPr>
              <a:t>vistoria</a:t>
            </a:r>
            <a:endParaRPr lang="pt-BR" err="1">
              <a:solidFill>
                <a:schemeClr val="accent6"/>
              </a:solidFill>
            </a:endParaRPr>
          </a:p>
        </p:txBody>
      </p:sp>
      <p:grpSp>
        <p:nvGrpSpPr>
          <p:cNvPr id="9" name="Group 10">
            <a:extLst>
              <a:ext uri="{FF2B5EF4-FFF2-40B4-BE49-F238E27FC236}">
                <a16:creationId xmlns:a16="http://schemas.microsoft.com/office/drawing/2014/main" id="{3557B803-13E1-6ED6-1DC2-62A4B7EFA4EF}"/>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5D1D650-8403-48C8-E61D-D9537515A713}"/>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619D216-3B99-5FDB-2896-17E0C7BF443C}"/>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A6142FE6-038B-A1EF-824F-56391BFC9504}"/>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41</a:t>
            </a:r>
          </a:p>
        </p:txBody>
      </p:sp>
      <p:grpSp>
        <p:nvGrpSpPr>
          <p:cNvPr id="24" name="Group 2" hidden="1">
            <a:extLst>
              <a:ext uri="{FF2B5EF4-FFF2-40B4-BE49-F238E27FC236}">
                <a16:creationId xmlns:a16="http://schemas.microsoft.com/office/drawing/2014/main" id="{9C2E790C-8AEB-2A42-36CC-9FD17F887244}"/>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67B06FD7-B176-49C5-C9E4-590CDC90934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7831922-789B-588E-2022-D4AD7428A6C9}"/>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32A30018-CDFE-E065-482A-CCC47F38CB91}"/>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0C64B079-CE9F-E0C8-A970-69A29A55617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39D965C-420F-817E-2164-236CC362FE0D}"/>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9492D799-EB6F-170D-B91D-CA6D62ADAB6D}"/>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34EB3E33-9F26-ACCD-D8A2-B902D869656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E95FA3C5-906F-38ED-BD20-B57D32F76FB4}"/>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6E3B93C4-278D-DD2B-5880-6574CC9C4F9C}"/>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AB8D028A-B50F-69C0-032F-771DBB8E930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527EFC8-4A4D-A58B-ED88-027ABE8F53C1}"/>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50DE9F7C-DC15-A8B1-9A70-F7EC9F3C7951}"/>
              </a:ext>
            </a:extLst>
          </p:cNvPr>
          <p:cNvSpPr txBox="1"/>
          <p:nvPr/>
        </p:nvSpPr>
        <p:spPr>
          <a:xfrm>
            <a:off x="10755431" y="8782418"/>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DAE7EA0C-8143-12DD-DCF6-1B80EF2526C4}"/>
              </a:ext>
            </a:extLst>
          </p:cNvPr>
          <p:cNvPicPr>
            <a:picLocks noChangeAspect="1"/>
          </p:cNvPicPr>
          <p:nvPr/>
        </p:nvPicPr>
        <p:blipFill>
          <a:blip r:embed="rId2"/>
          <a:stretch>
            <a:fillRect/>
          </a:stretch>
        </p:blipFill>
        <p:spPr>
          <a:xfrm>
            <a:off x="2814955" y="261257"/>
            <a:ext cx="2354762" cy="2890158"/>
          </a:xfrm>
          <a:prstGeom prst="rect">
            <a:avLst/>
          </a:prstGeom>
        </p:spPr>
      </p:pic>
      <p:pic>
        <p:nvPicPr>
          <p:cNvPr id="6" name="Imagem 5" descr="Diagrama&#10;&#10;O conteúdo gerado por IA pode estar incorreto.">
            <a:extLst>
              <a:ext uri="{FF2B5EF4-FFF2-40B4-BE49-F238E27FC236}">
                <a16:creationId xmlns:a16="http://schemas.microsoft.com/office/drawing/2014/main" id="{3103E4E9-EDFE-0184-25F9-5790F7DD2141}"/>
              </a:ext>
            </a:extLst>
          </p:cNvPr>
          <p:cNvPicPr>
            <a:picLocks noChangeAspect="1"/>
          </p:cNvPicPr>
          <p:nvPr/>
        </p:nvPicPr>
        <p:blipFill>
          <a:blip r:embed="rId3"/>
          <a:stretch>
            <a:fillRect/>
          </a:stretch>
        </p:blipFill>
        <p:spPr>
          <a:xfrm>
            <a:off x="5766707" y="636134"/>
            <a:ext cx="11685813" cy="8149316"/>
          </a:xfrm>
          <a:prstGeom prst="rect">
            <a:avLst/>
          </a:prstGeom>
        </p:spPr>
      </p:pic>
      <p:sp>
        <p:nvSpPr>
          <p:cNvPr id="11" name="Retângulo 10">
            <a:extLst>
              <a:ext uri="{FF2B5EF4-FFF2-40B4-BE49-F238E27FC236}">
                <a16:creationId xmlns:a16="http://schemas.microsoft.com/office/drawing/2014/main" id="{4BAEBCAD-49D2-94CB-EC19-32343671FFA4}"/>
              </a:ext>
            </a:extLst>
          </p:cNvPr>
          <p:cNvSpPr/>
          <p:nvPr/>
        </p:nvSpPr>
        <p:spPr>
          <a:xfrm>
            <a:off x="2837406" y="403817"/>
            <a:ext cx="2321165" cy="128556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4676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BC7CAB12-261B-97D4-74A0-25C830BBBAD1}"/>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D0DA6DC3-9F70-5CBB-08A2-0F1599E8C4F0}"/>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FE7D5713-D619-6442-B4AB-22B8BABC3886}"/>
              </a:ext>
            </a:extLst>
          </p:cNvPr>
          <p:cNvSpPr txBox="1"/>
          <p:nvPr/>
        </p:nvSpPr>
        <p:spPr>
          <a:xfrm>
            <a:off x="1093385" y="5071714"/>
            <a:ext cx="490737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Processos</a:t>
            </a:r>
            <a:r>
              <a:rPr lang="en-US" sz="4000" b="1">
                <a:solidFill>
                  <a:schemeClr val="accent6"/>
                </a:solidFill>
                <a:latin typeface="Arial"/>
                <a:cs typeface="Arial"/>
              </a:rPr>
              <a:t> de  Validar </a:t>
            </a:r>
            <a:r>
              <a:rPr lang="en-US" sz="4000" b="1" err="1">
                <a:solidFill>
                  <a:schemeClr val="accent6"/>
                </a:solidFill>
                <a:latin typeface="Arial"/>
                <a:cs typeface="Arial"/>
              </a:rPr>
              <a:t>Vistoria</a:t>
            </a:r>
            <a:endParaRPr lang="pt-BR" err="1">
              <a:solidFill>
                <a:schemeClr val="accent6"/>
              </a:solidFill>
            </a:endParaRPr>
          </a:p>
        </p:txBody>
      </p:sp>
      <p:grpSp>
        <p:nvGrpSpPr>
          <p:cNvPr id="9" name="Group 10">
            <a:extLst>
              <a:ext uri="{FF2B5EF4-FFF2-40B4-BE49-F238E27FC236}">
                <a16:creationId xmlns:a16="http://schemas.microsoft.com/office/drawing/2014/main" id="{78E9B6FA-22F3-02E3-B93F-23F160533FB2}"/>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4DEA515C-3CA3-2195-65BD-A1D726EFAA1F}"/>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47625EC5-EDEF-1B8F-7FDA-5B7BA9C32921}"/>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16429AF4-B265-46D0-7C54-7BC0A665AE2E}"/>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42</a:t>
            </a:r>
          </a:p>
        </p:txBody>
      </p:sp>
      <p:grpSp>
        <p:nvGrpSpPr>
          <p:cNvPr id="24" name="Group 2" hidden="1">
            <a:extLst>
              <a:ext uri="{FF2B5EF4-FFF2-40B4-BE49-F238E27FC236}">
                <a16:creationId xmlns:a16="http://schemas.microsoft.com/office/drawing/2014/main" id="{88A01B78-EC14-B37B-FF5F-F8901AD1DEB5}"/>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93B22323-298D-0BBA-DF5A-F761760E4D25}"/>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0A4B5856-EC21-D881-9701-FA1233CD2C09}"/>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59A0F472-F4C1-C890-8804-049856D25826}"/>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A22404A-EBC8-81EB-1803-A584A3CF97D3}"/>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0CC90A9E-2BE6-9E05-8707-4325FC71066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ABB4302F-E320-0080-0753-65A07FF02957}"/>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AEAEE86-9CDC-E6D0-CB88-9206D6A818D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00009AE4-08B7-F8DB-1246-AE7C66097F9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FE3B14AB-2284-7635-15E9-A24E5CC9200C}"/>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55DAFA98-8902-285F-9604-688CF6BE0A4A}"/>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8742350-D3BA-6B24-C829-07BE24E06BF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F968B610-B078-1888-4B6F-2E9E95C259CA}"/>
              </a:ext>
            </a:extLst>
          </p:cNvPr>
          <p:cNvSpPr txBox="1"/>
          <p:nvPr/>
        </p:nvSpPr>
        <p:spPr>
          <a:xfrm>
            <a:off x="10755431" y="8782418"/>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2" name="Imagem 1" descr="Diagrama&#10;&#10;O conteúdo gerado por IA pode estar incorreto.">
            <a:extLst>
              <a:ext uri="{FF2B5EF4-FFF2-40B4-BE49-F238E27FC236}">
                <a16:creationId xmlns:a16="http://schemas.microsoft.com/office/drawing/2014/main" id="{254121A4-7D20-C94F-D46D-EF66AA9A8775}"/>
              </a:ext>
            </a:extLst>
          </p:cNvPr>
          <p:cNvPicPr>
            <a:picLocks noChangeAspect="1"/>
          </p:cNvPicPr>
          <p:nvPr/>
        </p:nvPicPr>
        <p:blipFill>
          <a:blip r:embed="rId2"/>
          <a:stretch>
            <a:fillRect/>
          </a:stretch>
        </p:blipFill>
        <p:spPr>
          <a:xfrm>
            <a:off x="2814955" y="261257"/>
            <a:ext cx="2354762" cy="2890158"/>
          </a:xfrm>
          <a:prstGeom prst="rect">
            <a:avLst/>
          </a:prstGeom>
        </p:spPr>
      </p:pic>
      <p:sp>
        <p:nvSpPr>
          <p:cNvPr id="11" name="Retângulo 10">
            <a:extLst>
              <a:ext uri="{FF2B5EF4-FFF2-40B4-BE49-F238E27FC236}">
                <a16:creationId xmlns:a16="http://schemas.microsoft.com/office/drawing/2014/main" id="{0F782255-9D73-53C1-7BAC-004D117BF43F}"/>
              </a:ext>
            </a:extLst>
          </p:cNvPr>
          <p:cNvSpPr/>
          <p:nvPr/>
        </p:nvSpPr>
        <p:spPr>
          <a:xfrm>
            <a:off x="2821077" y="1710103"/>
            <a:ext cx="2353822" cy="143251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Diagrama">
            <a:extLst>
              <a:ext uri="{FF2B5EF4-FFF2-40B4-BE49-F238E27FC236}">
                <a16:creationId xmlns:a16="http://schemas.microsoft.com/office/drawing/2014/main" id="{8C58B1D8-FB7B-BE9A-BC6B-0A17353EA9D6}"/>
              </a:ext>
            </a:extLst>
          </p:cNvPr>
          <p:cNvPicPr>
            <a:picLocks noChangeAspect="1"/>
          </p:cNvPicPr>
          <p:nvPr/>
        </p:nvPicPr>
        <p:blipFill>
          <a:blip r:embed="rId3"/>
          <a:stretch>
            <a:fillRect/>
          </a:stretch>
        </p:blipFill>
        <p:spPr>
          <a:xfrm>
            <a:off x="5574167" y="1130755"/>
            <a:ext cx="11874952" cy="7258049"/>
          </a:xfrm>
          <a:prstGeom prst="rect">
            <a:avLst/>
          </a:prstGeom>
        </p:spPr>
      </p:pic>
    </p:spTree>
    <p:extLst>
      <p:ext uri="{BB962C8B-B14F-4D97-AF65-F5344CB8AC3E}">
        <p14:creationId xmlns:p14="http://schemas.microsoft.com/office/powerpoint/2010/main" val="3361256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7B4B5B50-02F1-1E74-2903-BA103DFEC6F9}"/>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7D5CF35F-8E82-CB00-0B9E-B1650FE5FC94}"/>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E54CC74D-2BC8-6EE3-B234-3CB51777FDE2}"/>
              </a:ext>
            </a:extLst>
          </p:cNvPr>
          <p:cNvSpPr txBox="1"/>
          <p:nvPr/>
        </p:nvSpPr>
        <p:spPr>
          <a:xfrm>
            <a:off x="1094641" y="5071714"/>
            <a:ext cx="53231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a:t>
            </a:r>
            <a:r>
              <a:rPr lang="en-US" sz="4000" b="1">
                <a:solidFill>
                  <a:schemeClr val="accent6"/>
                </a:solidFill>
                <a:latin typeface="Arial"/>
                <a:cs typeface="Arial"/>
              </a:rPr>
              <a:t> de </a:t>
            </a:r>
          </a:p>
          <a:p>
            <a:r>
              <a:rPr lang="en-US" sz="4000" b="1" err="1">
                <a:solidFill>
                  <a:schemeClr val="accent6"/>
                </a:solidFill>
                <a:latin typeface="Arial"/>
                <a:cs typeface="Arial"/>
              </a:rPr>
              <a:t>Realizar</a:t>
            </a:r>
            <a:r>
              <a:rPr lang="en-US" sz="4000" b="1">
                <a:solidFill>
                  <a:schemeClr val="accent6"/>
                </a:solidFill>
                <a:latin typeface="Arial"/>
                <a:cs typeface="Arial"/>
              </a:rPr>
              <a:t> </a:t>
            </a:r>
            <a:r>
              <a:rPr lang="en-US" sz="4000" b="1" err="1">
                <a:solidFill>
                  <a:schemeClr val="accent6"/>
                </a:solidFill>
                <a:latin typeface="Arial"/>
                <a:cs typeface="Arial"/>
              </a:rPr>
              <a:t>Vistoria</a:t>
            </a:r>
            <a:endParaRPr lang="en-US" sz="4000" b="1">
              <a:solidFill>
                <a:schemeClr val="accent6"/>
              </a:solidFill>
              <a:latin typeface="Arial"/>
              <a:cs typeface="Arial"/>
            </a:endParaRPr>
          </a:p>
        </p:txBody>
      </p:sp>
      <p:grpSp>
        <p:nvGrpSpPr>
          <p:cNvPr id="9" name="Group 10">
            <a:extLst>
              <a:ext uri="{FF2B5EF4-FFF2-40B4-BE49-F238E27FC236}">
                <a16:creationId xmlns:a16="http://schemas.microsoft.com/office/drawing/2014/main" id="{F114A4E0-FB40-AC68-6797-5A2626504224}"/>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7BF653DB-74FB-0D89-C1D8-02007B6C4C84}"/>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F4E9A2C2-D656-8F40-89E9-5930D8C4989F}"/>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56DCF135-1BDC-FCC4-096B-DA11F84011ED}"/>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43</a:t>
            </a:r>
          </a:p>
        </p:txBody>
      </p:sp>
      <p:grpSp>
        <p:nvGrpSpPr>
          <p:cNvPr id="24" name="Group 2" hidden="1">
            <a:extLst>
              <a:ext uri="{FF2B5EF4-FFF2-40B4-BE49-F238E27FC236}">
                <a16:creationId xmlns:a16="http://schemas.microsoft.com/office/drawing/2014/main" id="{15508080-BFBF-4524-F1BA-EE6B7FC562A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BD21F1DB-9D68-48A4-7097-B821F170EC2A}"/>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7A63B4AD-1157-A32E-6103-6E1B6B9BBB8C}"/>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F84949C-06A8-A391-6B27-A68BCE5EB7F6}"/>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CB584DC2-4E96-7B57-74DD-D8F420501B7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39FE8771-F337-7D16-FFFE-D493CBF5E67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15D18F62-239C-EC0C-D6CE-69EEAE757962}"/>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90C26A6B-898D-D839-2D34-5B79A04B850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0942B13E-CDE0-18F6-B4ED-B2738AEC9E0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E0DB074A-28AA-705F-E4DB-D47495054ECE}"/>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5A48EBA6-79A8-3011-97DE-16622D6455C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597E6F89-9E23-B758-168C-5DAF665DDFE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6" name="CaixaDeTexto 5">
            <a:extLst>
              <a:ext uri="{FF2B5EF4-FFF2-40B4-BE49-F238E27FC236}">
                <a16:creationId xmlns:a16="http://schemas.microsoft.com/office/drawing/2014/main" id="{19C77B93-7235-8796-1F75-9B247892956D}"/>
              </a:ext>
            </a:extLst>
          </p:cNvPr>
          <p:cNvSpPr txBox="1"/>
          <p:nvPr/>
        </p:nvSpPr>
        <p:spPr>
          <a:xfrm>
            <a:off x="10562000" y="9157190"/>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Diagrama, Tabela&#10;&#10;O conteúdo gerado por IA pode estar incorreto.">
            <a:extLst>
              <a:ext uri="{FF2B5EF4-FFF2-40B4-BE49-F238E27FC236}">
                <a16:creationId xmlns:a16="http://schemas.microsoft.com/office/drawing/2014/main" id="{44A9C7EC-E055-D0E8-B057-7FF9FB5673A7}"/>
              </a:ext>
            </a:extLst>
          </p:cNvPr>
          <p:cNvPicPr>
            <a:picLocks noChangeAspect="1"/>
          </p:cNvPicPr>
          <p:nvPr/>
        </p:nvPicPr>
        <p:blipFill>
          <a:blip r:embed="rId2"/>
          <a:stretch>
            <a:fillRect/>
          </a:stretch>
        </p:blipFill>
        <p:spPr>
          <a:xfrm>
            <a:off x="2695629" y="263769"/>
            <a:ext cx="2539405" cy="2848709"/>
          </a:xfrm>
          <a:prstGeom prst="rect">
            <a:avLst/>
          </a:prstGeom>
        </p:spPr>
      </p:pic>
      <p:sp>
        <p:nvSpPr>
          <p:cNvPr id="11" name="Retângulo 10">
            <a:extLst>
              <a:ext uri="{FF2B5EF4-FFF2-40B4-BE49-F238E27FC236}">
                <a16:creationId xmlns:a16="http://schemas.microsoft.com/office/drawing/2014/main" id="{9BFEBB64-0DC8-52D8-83D0-6B0EC3D1A52E}"/>
              </a:ext>
            </a:extLst>
          </p:cNvPr>
          <p:cNvSpPr/>
          <p:nvPr/>
        </p:nvSpPr>
        <p:spPr>
          <a:xfrm>
            <a:off x="2785908" y="268165"/>
            <a:ext cx="2353822" cy="143251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descr="Diagrama&#10;&#10;O conteúdo gerado por IA pode estar incorreto.">
            <a:extLst>
              <a:ext uri="{FF2B5EF4-FFF2-40B4-BE49-F238E27FC236}">
                <a16:creationId xmlns:a16="http://schemas.microsoft.com/office/drawing/2014/main" id="{CBE01965-D154-D117-77EE-8E9A2CB73BFE}"/>
              </a:ext>
            </a:extLst>
          </p:cNvPr>
          <p:cNvPicPr>
            <a:picLocks noChangeAspect="1"/>
          </p:cNvPicPr>
          <p:nvPr/>
        </p:nvPicPr>
        <p:blipFill>
          <a:blip r:embed="rId3"/>
          <a:stretch>
            <a:fillRect/>
          </a:stretch>
        </p:blipFill>
        <p:spPr>
          <a:xfrm>
            <a:off x="5508380" y="1434246"/>
            <a:ext cx="12159761" cy="7207494"/>
          </a:xfrm>
          <a:prstGeom prst="rect">
            <a:avLst/>
          </a:prstGeom>
        </p:spPr>
      </p:pic>
    </p:spTree>
    <p:extLst>
      <p:ext uri="{BB962C8B-B14F-4D97-AF65-F5344CB8AC3E}">
        <p14:creationId xmlns:p14="http://schemas.microsoft.com/office/powerpoint/2010/main" val="332015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A2DDD542-9CCE-EE1C-6E6A-7C54C7D0FEDF}"/>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6D757B19-FCD0-5349-269D-A7EA0259A4DD}"/>
              </a:ext>
            </a:extLst>
          </p:cNvPr>
          <p:cNvSpPr txBox="1"/>
          <p:nvPr/>
        </p:nvSpPr>
        <p:spPr>
          <a:xfrm>
            <a:off x="1097221" y="3361913"/>
            <a:ext cx="15369951" cy="159017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a:t>
            </a:r>
            <a:endParaRPr lang="pt-BR">
              <a:solidFill>
                <a:schemeClr val="bg1"/>
              </a:solidFill>
              <a:latin typeface="Articulat Medium"/>
              <a:ea typeface="Articulat Medium"/>
              <a:cs typeface="Articulat Medium"/>
            </a:endParaRPr>
          </a:p>
          <a:p>
            <a:pPr>
              <a:lnSpc>
                <a:spcPts val="6240"/>
              </a:lnSpc>
              <a:spcBef>
                <a:spcPct val="0"/>
              </a:spcBef>
            </a:pPr>
            <a:r>
              <a:rPr lang="en-US" sz="5200" b="1" err="1">
                <a:solidFill>
                  <a:schemeClr val="bg1"/>
                </a:solidFill>
                <a:latin typeface="Articulat Medium"/>
              </a:rPr>
              <a:t>Sequência</a:t>
            </a:r>
          </a:p>
        </p:txBody>
      </p:sp>
      <p:sp>
        <p:nvSpPr>
          <p:cNvPr id="18" name="CaixaDeTexto 17">
            <a:extLst>
              <a:ext uri="{FF2B5EF4-FFF2-40B4-BE49-F238E27FC236}">
                <a16:creationId xmlns:a16="http://schemas.microsoft.com/office/drawing/2014/main" id="{997E81A6-F66F-77C5-B85E-12BE73D89B69}"/>
              </a:ext>
            </a:extLst>
          </p:cNvPr>
          <p:cNvSpPr txBox="1"/>
          <p:nvPr/>
        </p:nvSpPr>
        <p:spPr>
          <a:xfrm>
            <a:off x="1094641" y="5071714"/>
            <a:ext cx="532312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err="1">
                <a:solidFill>
                  <a:schemeClr val="accent6"/>
                </a:solidFill>
                <a:latin typeface="Arial"/>
                <a:cs typeface="Arial"/>
              </a:rPr>
              <a:t>Processo</a:t>
            </a:r>
            <a:r>
              <a:rPr lang="en-US" sz="4000" b="1">
                <a:solidFill>
                  <a:schemeClr val="accent6"/>
                </a:solidFill>
                <a:latin typeface="Arial"/>
                <a:cs typeface="Arial"/>
              </a:rPr>
              <a:t> de </a:t>
            </a:r>
          </a:p>
          <a:p>
            <a:r>
              <a:rPr lang="en-US" sz="4000" b="1" err="1">
                <a:solidFill>
                  <a:schemeClr val="accent6"/>
                </a:solidFill>
                <a:latin typeface="Arial"/>
                <a:cs typeface="Arial"/>
              </a:rPr>
              <a:t>Realizar</a:t>
            </a:r>
            <a:r>
              <a:rPr lang="en-US" sz="4000" b="1">
                <a:solidFill>
                  <a:schemeClr val="accent6"/>
                </a:solidFill>
                <a:latin typeface="Arial"/>
                <a:cs typeface="Arial"/>
              </a:rPr>
              <a:t> </a:t>
            </a:r>
            <a:r>
              <a:rPr lang="en-US" sz="4000" b="1" err="1">
                <a:solidFill>
                  <a:schemeClr val="accent6"/>
                </a:solidFill>
                <a:latin typeface="Arial"/>
                <a:cs typeface="Arial"/>
              </a:rPr>
              <a:t>Vistoria</a:t>
            </a:r>
            <a:endParaRPr lang="en-US" sz="4000" b="1">
              <a:solidFill>
                <a:schemeClr val="accent6"/>
              </a:solidFill>
              <a:latin typeface="Arial"/>
              <a:cs typeface="Arial"/>
            </a:endParaRPr>
          </a:p>
        </p:txBody>
      </p:sp>
      <p:grpSp>
        <p:nvGrpSpPr>
          <p:cNvPr id="9" name="Group 10">
            <a:extLst>
              <a:ext uri="{FF2B5EF4-FFF2-40B4-BE49-F238E27FC236}">
                <a16:creationId xmlns:a16="http://schemas.microsoft.com/office/drawing/2014/main" id="{15D6B99F-6BE5-1B0A-061A-90833C9AB000}"/>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FCDF396C-92D8-29C4-B40C-FF2863A2E31D}"/>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C8B65C8-C731-E72E-5CDC-A61A85FE37CB}"/>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sp>
        <p:nvSpPr>
          <p:cNvPr id="19" name="CaixaDeTexto 18">
            <a:extLst>
              <a:ext uri="{FF2B5EF4-FFF2-40B4-BE49-F238E27FC236}">
                <a16:creationId xmlns:a16="http://schemas.microsoft.com/office/drawing/2014/main" id="{8BD148A0-CB58-A968-0420-75BD3B83B1A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44</a:t>
            </a:r>
          </a:p>
        </p:txBody>
      </p:sp>
      <p:grpSp>
        <p:nvGrpSpPr>
          <p:cNvPr id="24" name="Group 2" hidden="1">
            <a:extLst>
              <a:ext uri="{FF2B5EF4-FFF2-40B4-BE49-F238E27FC236}">
                <a16:creationId xmlns:a16="http://schemas.microsoft.com/office/drawing/2014/main" id="{6CEC2145-CA1A-0FC9-A96B-1FA021F1A0F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275FCA9B-A8E7-862B-7A50-74511780FBA7}"/>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FDB4FAA3-A2E3-94A2-74CF-5AC38F38E0BC}"/>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A4FB270-E485-D2B5-256E-AC66D8495EEE}"/>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F097CE44-9DE4-B381-B7C6-79C359A92D0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ACA3857-09D4-75B7-79CE-AB439366CE6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B4EDEF6F-E80B-45FB-BB98-A281005791DE}"/>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AD6EDB5C-75F0-5502-1596-24587F3F443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6CA2FFF2-4B2A-962C-0F14-CC81FD28425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A7DA1D5-6E74-160A-E67A-A0B6C03D060D}"/>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876B38A7-15AC-ED90-CC95-A94C6C07EE9D}"/>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F3C47838-F0A3-C54A-EE58-12AF6686BE7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6" name="CaixaDeTexto 5">
            <a:extLst>
              <a:ext uri="{FF2B5EF4-FFF2-40B4-BE49-F238E27FC236}">
                <a16:creationId xmlns:a16="http://schemas.microsoft.com/office/drawing/2014/main" id="{B214CC33-F1C9-4288-B2CF-0BFF9FAE7C8D}"/>
              </a:ext>
            </a:extLst>
          </p:cNvPr>
          <p:cNvSpPr txBox="1"/>
          <p:nvPr/>
        </p:nvSpPr>
        <p:spPr>
          <a:xfrm>
            <a:off x="10562000" y="9157190"/>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pic>
        <p:nvPicPr>
          <p:cNvPr id="3" name="Imagem 2" descr="Diagrama, Tabela&#10;&#10;O conteúdo gerado por IA pode estar incorreto.">
            <a:extLst>
              <a:ext uri="{FF2B5EF4-FFF2-40B4-BE49-F238E27FC236}">
                <a16:creationId xmlns:a16="http://schemas.microsoft.com/office/drawing/2014/main" id="{23E3252B-BD07-BEB8-9542-0ABD6EEB30FF}"/>
              </a:ext>
            </a:extLst>
          </p:cNvPr>
          <p:cNvPicPr>
            <a:picLocks noChangeAspect="1"/>
          </p:cNvPicPr>
          <p:nvPr/>
        </p:nvPicPr>
        <p:blipFill>
          <a:blip r:embed="rId2"/>
          <a:stretch>
            <a:fillRect/>
          </a:stretch>
        </p:blipFill>
        <p:spPr>
          <a:xfrm>
            <a:off x="2695629" y="263769"/>
            <a:ext cx="2539405" cy="2848709"/>
          </a:xfrm>
          <a:prstGeom prst="rect">
            <a:avLst/>
          </a:prstGeom>
        </p:spPr>
      </p:pic>
      <p:sp>
        <p:nvSpPr>
          <p:cNvPr id="11" name="Retângulo 10">
            <a:extLst>
              <a:ext uri="{FF2B5EF4-FFF2-40B4-BE49-F238E27FC236}">
                <a16:creationId xmlns:a16="http://schemas.microsoft.com/office/drawing/2014/main" id="{95BE5056-DAC2-377E-826B-8CBAB88EA1FC}"/>
              </a:ext>
            </a:extLst>
          </p:cNvPr>
          <p:cNvSpPr/>
          <p:nvPr/>
        </p:nvSpPr>
        <p:spPr>
          <a:xfrm>
            <a:off x="2785908" y="268165"/>
            <a:ext cx="2353822" cy="1432517"/>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descr="Diagrama&#10;&#10;O conteúdo gerado por IA pode estar incorreto.">
            <a:extLst>
              <a:ext uri="{FF2B5EF4-FFF2-40B4-BE49-F238E27FC236}">
                <a16:creationId xmlns:a16="http://schemas.microsoft.com/office/drawing/2014/main" id="{FD1885C3-042E-2EC0-D4B1-A8A3A647182F}"/>
              </a:ext>
            </a:extLst>
          </p:cNvPr>
          <p:cNvPicPr>
            <a:picLocks noChangeAspect="1"/>
          </p:cNvPicPr>
          <p:nvPr/>
        </p:nvPicPr>
        <p:blipFill>
          <a:blip r:embed="rId3"/>
          <a:stretch>
            <a:fillRect/>
          </a:stretch>
        </p:blipFill>
        <p:spPr>
          <a:xfrm>
            <a:off x="5471746" y="711079"/>
            <a:ext cx="12215445" cy="8425228"/>
          </a:xfrm>
          <a:prstGeom prst="rect">
            <a:avLst/>
          </a:prstGeom>
        </p:spPr>
      </p:pic>
    </p:spTree>
    <p:extLst>
      <p:ext uri="{BB962C8B-B14F-4D97-AF65-F5344CB8AC3E}">
        <p14:creationId xmlns:p14="http://schemas.microsoft.com/office/powerpoint/2010/main" val="324768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812C1490-D3A6-9A98-A6A1-84615F8C2577}"/>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433065C5-7230-851F-E26B-8E5BC5974B45}"/>
              </a:ext>
            </a:extLst>
          </p:cNvPr>
          <p:cNvSpPr txBox="1"/>
          <p:nvPr/>
        </p:nvSpPr>
        <p:spPr>
          <a:xfrm>
            <a:off x="1382622" y="2576495"/>
            <a:ext cx="13141102" cy="795089"/>
          </a:xfrm>
          <a:prstGeom prst="rect">
            <a:avLst/>
          </a:prstGeom>
        </p:spPr>
        <p:txBody>
          <a:bodyPr lIns="0" tIns="0" rIns="0" bIns="0" rtlCol="0" anchor="t">
            <a:spAutoFit/>
          </a:bodyPr>
          <a:lstStyle/>
          <a:p>
            <a:pPr>
              <a:lnSpc>
                <a:spcPts val="6240"/>
              </a:lnSpc>
              <a:spcBef>
                <a:spcPct val="0"/>
              </a:spcBef>
            </a:pPr>
            <a:r>
              <a:rPr lang="en-US" sz="5200" b="1">
                <a:solidFill>
                  <a:schemeClr val="bg1"/>
                </a:solidFill>
                <a:latin typeface="Articulat Medium"/>
                <a:ea typeface="Articulat Medium"/>
                <a:cs typeface="Articulat Medium"/>
              </a:rPr>
              <a:t> </a:t>
            </a: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u="none" strike="noStrike">
              <a:solidFill>
                <a:schemeClr val="bg1"/>
              </a:solidFill>
              <a:latin typeface="Articulat Medium"/>
              <a:ea typeface="Articulat Medium"/>
              <a:cs typeface="Articulat Medium"/>
            </a:endParaRPr>
          </a:p>
        </p:txBody>
      </p:sp>
      <p:sp>
        <p:nvSpPr>
          <p:cNvPr id="9" name="TextBox 9">
            <a:extLst>
              <a:ext uri="{FF2B5EF4-FFF2-40B4-BE49-F238E27FC236}">
                <a16:creationId xmlns:a16="http://schemas.microsoft.com/office/drawing/2014/main" id="{64A1AC26-682D-7CCB-A5E9-42D8CFE2EED6}"/>
              </a:ext>
            </a:extLst>
          </p:cNvPr>
          <p:cNvSpPr txBox="1"/>
          <p:nvPr/>
        </p:nvSpPr>
        <p:spPr>
          <a:xfrm>
            <a:off x="1539178" y="3907582"/>
            <a:ext cx="6167033" cy="1962845"/>
          </a:xfrm>
          <a:prstGeom prst="rect">
            <a:avLst/>
          </a:prstGeom>
        </p:spPr>
        <p:txBody>
          <a:bodyPr wrap="square" lIns="0" tIns="0" rIns="0" bIns="0" rtlCol="0" anchor="t">
            <a:spAutoFit/>
          </a:bodyPr>
          <a:lstStyle/>
          <a:p>
            <a:pPr algn="just"/>
            <a:r>
              <a:rPr lang="en-US" sz="2400">
                <a:solidFill>
                  <a:schemeClr val="bg1"/>
                </a:solidFill>
                <a:latin typeface="Arial"/>
                <a:ea typeface="Calibri"/>
                <a:cs typeface="Arial"/>
              </a:rPr>
              <a:t>É a </a:t>
            </a:r>
            <a:r>
              <a:rPr lang="en-US" sz="2400" err="1">
                <a:solidFill>
                  <a:schemeClr val="bg1"/>
                </a:solidFill>
                <a:latin typeface="Arial"/>
                <a:ea typeface="Calibri"/>
                <a:cs typeface="Arial"/>
              </a:rPr>
              <a:t>representação</a:t>
            </a:r>
            <a:r>
              <a:rPr lang="en-US" sz="2400">
                <a:solidFill>
                  <a:schemeClr val="bg1"/>
                </a:solidFill>
                <a:latin typeface="Arial"/>
                <a:ea typeface="Calibri"/>
                <a:cs typeface="Arial"/>
              </a:rPr>
              <a:t> </a:t>
            </a:r>
            <a:r>
              <a:rPr lang="en-US" sz="2400" err="1">
                <a:solidFill>
                  <a:schemeClr val="bg1"/>
                </a:solidFill>
                <a:latin typeface="Arial"/>
                <a:ea typeface="Calibri"/>
                <a:cs typeface="Arial"/>
              </a:rPr>
              <a:t>gráfica</a:t>
            </a:r>
            <a:r>
              <a:rPr lang="en-US" sz="2400">
                <a:solidFill>
                  <a:schemeClr val="bg1"/>
                </a:solidFill>
                <a:latin typeface="Arial"/>
                <a:ea typeface="Calibri"/>
                <a:cs typeface="Arial"/>
              </a:rPr>
              <a:t> que </a:t>
            </a:r>
            <a:r>
              <a:rPr lang="en-US" sz="2400" err="1">
                <a:solidFill>
                  <a:schemeClr val="bg1"/>
                </a:solidFill>
                <a:latin typeface="Arial"/>
                <a:ea typeface="Calibri"/>
                <a:cs typeface="Arial"/>
              </a:rPr>
              <a:t>mostra</a:t>
            </a:r>
            <a:r>
              <a:rPr lang="en-US" sz="2400">
                <a:solidFill>
                  <a:schemeClr val="bg1"/>
                </a:solidFill>
                <a:latin typeface="Arial"/>
                <a:ea typeface="Calibri"/>
                <a:cs typeface="Arial"/>
              </a:rPr>
              <a:t> </a:t>
            </a:r>
            <a:r>
              <a:rPr lang="en-US" sz="2400" err="1">
                <a:solidFill>
                  <a:schemeClr val="bg1"/>
                </a:solidFill>
                <a:latin typeface="Arial"/>
                <a:ea typeface="Calibri"/>
                <a:cs typeface="Arial"/>
              </a:rPr>
              <a:t>os</a:t>
            </a:r>
            <a:r>
              <a:rPr lang="en-US" sz="2400">
                <a:solidFill>
                  <a:schemeClr val="bg1"/>
                </a:solidFill>
                <a:latin typeface="Arial"/>
                <a:ea typeface="Calibri"/>
                <a:cs typeface="Arial"/>
              </a:rPr>
              <a:t> </a:t>
            </a:r>
            <a:r>
              <a:rPr lang="en-US" sz="2400" err="1">
                <a:solidFill>
                  <a:schemeClr val="bg1"/>
                </a:solidFill>
                <a:latin typeface="Arial"/>
                <a:ea typeface="Calibri"/>
                <a:cs typeface="Arial"/>
              </a:rPr>
              <a:t>estados</a:t>
            </a:r>
            <a:r>
              <a:rPr lang="en-US" sz="2400">
                <a:solidFill>
                  <a:schemeClr val="bg1"/>
                </a:solidFill>
                <a:latin typeface="Arial"/>
                <a:ea typeface="Calibri"/>
                <a:cs typeface="Arial"/>
              </a:rPr>
              <a:t> de um </a:t>
            </a:r>
            <a:r>
              <a:rPr lang="en-US" sz="2400" err="1">
                <a:solidFill>
                  <a:schemeClr val="bg1"/>
                </a:solidFill>
                <a:latin typeface="Arial"/>
                <a:ea typeface="Calibri"/>
                <a:cs typeface="Arial"/>
              </a:rPr>
              <a:t>objeto</a:t>
            </a:r>
            <a:r>
              <a:rPr lang="en-US" sz="2400">
                <a:solidFill>
                  <a:schemeClr val="bg1"/>
                </a:solidFill>
                <a:latin typeface="Arial"/>
                <a:ea typeface="Calibri"/>
                <a:cs typeface="Arial"/>
              </a:rPr>
              <a:t> e as </a:t>
            </a:r>
            <a:r>
              <a:rPr lang="en-US" sz="2400" err="1">
                <a:solidFill>
                  <a:schemeClr val="bg1"/>
                </a:solidFill>
                <a:latin typeface="Arial"/>
                <a:ea typeface="Calibri"/>
                <a:cs typeface="Arial"/>
              </a:rPr>
              <a:t>transições</a:t>
            </a:r>
            <a:r>
              <a:rPr lang="en-US" sz="2400">
                <a:solidFill>
                  <a:schemeClr val="bg1"/>
                </a:solidFill>
                <a:latin typeface="Arial"/>
                <a:ea typeface="Calibri"/>
                <a:cs typeface="Arial"/>
              </a:rPr>
              <a:t> entre </a:t>
            </a:r>
            <a:r>
              <a:rPr lang="en-US" sz="2400" err="1">
                <a:solidFill>
                  <a:schemeClr val="bg1"/>
                </a:solidFill>
                <a:latin typeface="Arial"/>
                <a:ea typeface="Calibri"/>
                <a:cs typeface="Arial"/>
              </a:rPr>
              <a:t>eles</a:t>
            </a:r>
            <a:r>
              <a:rPr lang="en-US" sz="2400">
                <a:solidFill>
                  <a:schemeClr val="bg1"/>
                </a:solidFill>
                <a:latin typeface="Arial"/>
                <a:ea typeface="Calibri"/>
                <a:cs typeface="Arial"/>
              </a:rPr>
              <a:t> </a:t>
            </a:r>
            <a:r>
              <a:rPr lang="en-US" sz="2400" err="1">
                <a:solidFill>
                  <a:schemeClr val="bg1"/>
                </a:solidFill>
                <a:latin typeface="Arial"/>
                <a:ea typeface="Calibri"/>
                <a:cs typeface="Arial"/>
              </a:rPr>
              <a:t>ao</a:t>
            </a:r>
            <a:r>
              <a:rPr lang="en-US" sz="2400">
                <a:solidFill>
                  <a:schemeClr val="bg1"/>
                </a:solidFill>
                <a:latin typeface="Arial"/>
                <a:ea typeface="Calibri"/>
                <a:cs typeface="Arial"/>
              </a:rPr>
              <a:t> </a:t>
            </a:r>
            <a:r>
              <a:rPr lang="en-US" sz="2400" err="1">
                <a:solidFill>
                  <a:schemeClr val="bg1"/>
                </a:solidFill>
                <a:latin typeface="Arial"/>
                <a:ea typeface="Calibri"/>
                <a:cs typeface="Arial"/>
              </a:rPr>
              <a:t>longo</a:t>
            </a:r>
            <a:r>
              <a:rPr lang="en-US" sz="2400">
                <a:solidFill>
                  <a:schemeClr val="bg1"/>
                </a:solidFill>
                <a:latin typeface="Arial"/>
                <a:ea typeface="Calibri"/>
                <a:cs typeface="Arial"/>
              </a:rPr>
              <a:t> do tempo, </a:t>
            </a:r>
            <a:r>
              <a:rPr lang="en-US" sz="2400" err="1">
                <a:solidFill>
                  <a:schemeClr val="bg1"/>
                </a:solidFill>
                <a:latin typeface="Arial"/>
                <a:ea typeface="Calibri"/>
                <a:cs typeface="Arial"/>
              </a:rPr>
              <a:t>em</a:t>
            </a:r>
            <a:r>
              <a:rPr lang="en-US" sz="2400">
                <a:solidFill>
                  <a:schemeClr val="bg1"/>
                </a:solidFill>
                <a:latin typeface="Arial"/>
                <a:ea typeface="Calibri"/>
                <a:cs typeface="Arial"/>
              </a:rPr>
              <a:t> </a:t>
            </a:r>
            <a:r>
              <a:rPr lang="en-US" sz="2400" err="1">
                <a:solidFill>
                  <a:schemeClr val="bg1"/>
                </a:solidFill>
                <a:latin typeface="Arial"/>
                <a:ea typeface="Calibri"/>
                <a:cs typeface="Arial"/>
              </a:rPr>
              <a:t>resposta</a:t>
            </a:r>
            <a:r>
              <a:rPr lang="en-US" sz="2400">
                <a:solidFill>
                  <a:schemeClr val="bg1"/>
                </a:solidFill>
                <a:latin typeface="Arial"/>
                <a:ea typeface="Calibri"/>
                <a:cs typeface="Arial"/>
              </a:rPr>
              <a:t> a </a:t>
            </a:r>
            <a:r>
              <a:rPr lang="en-US" sz="2400" err="1">
                <a:solidFill>
                  <a:schemeClr val="bg1"/>
                </a:solidFill>
                <a:latin typeface="Arial"/>
                <a:ea typeface="Calibri"/>
                <a:cs typeface="Arial"/>
              </a:rPr>
              <a:t>eventos</a:t>
            </a:r>
            <a:r>
              <a:rPr lang="en-US" sz="2400">
                <a:solidFill>
                  <a:schemeClr val="bg1"/>
                </a:solidFill>
                <a:latin typeface="Arial"/>
                <a:ea typeface="Calibri"/>
                <a:cs typeface="Arial"/>
              </a:rPr>
              <a:t>.</a:t>
            </a:r>
          </a:p>
          <a:p>
            <a:pPr algn="just">
              <a:lnSpc>
                <a:spcPct val="150000"/>
              </a:lnSpc>
              <a:spcBef>
                <a:spcPct val="0"/>
              </a:spcBef>
            </a:pPr>
            <a:endParaRPr lang="en-US" sz="2400">
              <a:solidFill>
                <a:schemeClr val="bg1"/>
              </a:solidFill>
              <a:latin typeface="Arial"/>
              <a:ea typeface="Calibri"/>
              <a:cs typeface="Arial"/>
            </a:endParaRPr>
          </a:p>
        </p:txBody>
      </p:sp>
      <p:grpSp>
        <p:nvGrpSpPr>
          <p:cNvPr id="12" name="Group 10">
            <a:extLst>
              <a:ext uri="{FF2B5EF4-FFF2-40B4-BE49-F238E27FC236}">
                <a16:creationId xmlns:a16="http://schemas.microsoft.com/office/drawing/2014/main" id="{15A46FF0-4458-0F09-DDC0-48B1680DF89C}"/>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E60E54FB-DDD1-95EF-82A5-CB2B9FEC149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DD029C5D-E331-FA5D-4E62-151638B7AF05}"/>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852A95D6-0DA5-0D79-3689-F9D39507564D}"/>
              </a:ext>
            </a:extLst>
          </p:cNvPr>
          <p:cNvGrpSpPr/>
          <p:nvPr/>
        </p:nvGrpSpPr>
        <p:grpSpPr>
          <a:xfrm flipH="1">
            <a:off x="168148" y="-2856"/>
            <a:ext cx="17573626" cy="109539"/>
            <a:chOff x="0" y="-47625"/>
            <a:chExt cx="812800" cy="2917664"/>
          </a:xfrm>
        </p:grpSpPr>
        <p:sp>
          <p:nvSpPr>
            <p:cNvPr id="18" name="Freeform 11">
              <a:extLst>
                <a:ext uri="{FF2B5EF4-FFF2-40B4-BE49-F238E27FC236}">
                  <a16:creationId xmlns:a16="http://schemas.microsoft.com/office/drawing/2014/main" id="{65910118-CC67-A011-20C0-2C64018BD6C6}"/>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FBEA218C-9596-10D1-1F0C-5886F1DBFA3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4" name="Group 10">
            <a:extLst>
              <a:ext uri="{FF2B5EF4-FFF2-40B4-BE49-F238E27FC236}">
                <a16:creationId xmlns:a16="http://schemas.microsoft.com/office/drawing/2014/main" id="{42C6A080-6DCF-635A-5A15-63C4D8F44AF8}"/>
              </a:ext>
            </a:extLst>
          </p:cNvPr>
          <p:cNvGrpSpPr/>
          <p:nvPr/>
        </p:nvGrpSpPr>
        <p:grpSpPr>
          <a:xfrm flipH="1">
            <a:off x="168147" y="9584055"/>
            <a:ext cx="17616488" cy="95252"/>
            <a:chOff x="0" y="-47625"/>
            <a:chExt cx="812800" cy="2917664"/>
          </a:xfrm>
        </p:grpSpPr>
        <p:sp>
          <p:nvSpPr>
            <p:cNvPr id="22" name="Freeform 11">
              <a:extLst>
                <a:ext uri="{FF2B5EF4-FFF2-40B4-BE49-F238E27FC236}">
                  <a16:creationId xmlns:a16="http://schemas.microsoft.com/office/drawing/2014/main" id="{066CAFA7-586D-6166-9AE5-D14F3D4E735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3" name="TextBox 12">
              <a:extLst>
                <a:ext uri="{FF2B5EF4-FFF2-40B4-BE49-F238E27FC236}">
                  <a16:creationId xmlns:a16="http://schemas.microsoft.com/office/drawing/2014/main" id="{A54B745E-5CA5-2A51-AB9E-22B4B9D6AD1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2" name="Group 10">
            <a:extLst>
              <a:ext uri="{FF2B5EF4-FFF2-40B4-BE49-F238E27FC236}">
                <a16:creationId xmlns:a16="http://schemas.microsoft.com/office/drawing/2014/main" id="{4EC76F70-EF8A-6425-69BA-2C857612F445}"/>
              </a:ext>
            </a:extLst>
          </p:cNvPr>
          <p:cNvGrpSpPr/>
          <p:nvPr/>
        </p:nvGrpSpPr>
        <p:grpSpPr>
          <a:xfrm>
            <a:off x="-103312" y="-174305"/>
            <a:ext cx="857250" cy="10482262"/>
            <a:chOff x="0" y="-47625"/>
            <a:chExt cx="812800" cy="2921646"/>
          </a:xfrm>
        </p:grpSpPr>
        <p:sp>
          <p:nvSpPr>
            <p:cNvPr id="30" name="Freeform 11">
              <a:extLst>
                <a:ext uri="{FF2B5EF4-FFF2-40B4-BE49-F238E27FC236}">
                  <a16:creationId xmlns:a16="http://schemas.microsoft.com/office/drawing/2014/main" id="{AA6E6D8F-B493-D6D5-808E-9A455213DFE9}"/>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1" name="TextBox 12">
              <a:extLst>
                <a:ext uri="{FF2B5EF4-FFF2-40B4-BE49-F238E27FC236}">
                  <a16:creationId xmlns:a16="http://schemas.microsoft.com/office/drawing/2014/main" id="{C54C6F79-CDDD-DDC7-72C6-EA77AF068EA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4" name="CaixaDeTexto 33">
            <a:extLst>
              <a:ext uri="{FF2B5EF4-FFF2-40B4-BE49-F238E27FC236}">
                <a16:creationId xmlns:a16="http://schemas.microsoft.com/office/drawing/2014/main" id="{83DF8DB3-8CAC-F7C0-6ECF-EEE008BF51E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45</a:t>
            </a:r>
          </a:p>
        </p:txBody>
      </p:sp>
      <p:pic>
        <p:nvPicPr>
          <p:cNvPr id="2" name="Imagem 1">
            <a:extLst>
              <a:ext uri="{FF2B5EF4-FFF2-40B4-BE49-F238E27FC236}">
                <a16:creationId xmlns:a16="http://schemas.microsoft.com/office/drawing/2014/main" id="{7B00CBB3-0743-8143-9012-9BCDD95A3DE3}"/>
              </a:ext>
            </a:extLst>
          </p:cNvPr>
          <p:cNvPicPr>
            <a:picLocks noChangeAspect="1"/>
          </p:cNvPicPr>
          <p:nvPr/>
        </p:nvPicPr>
        <p:blipFill>
          <a:blip r:embed="rId2"/>
          <a:stretch>
            <a:fillRect/>
          </a:stretch>
        </p:blipFill>
        <p:spPr>
          <a:xfrm>
            <a:off x="6775308" y="3143333"/>
            <a:ext cx="11548757" cy="6450138"/>
          </a:xfrm>
          <a:prstGeom prst="rect">
            <a:avLst/>
          </a:prstGeom>
        </p:spPr>
      </p:pic>
      <p:sp>
        <p:nvSpPr>
          <p:cNvPr id="10" name="CaixaDeTexto 9">
            <a:extLst>
              <a:ext uri="{FF2B5EF4-FFF2-40B4-BE49-F238E27FC236}">
                <a16:creationId xmlns:a16="http://schemas.microsoft.com/office/drawing/2014/main" id="{EF31A07B-E9ED-8D22-9739-55193615CC46}"/>
              </a:ext>
            </a:extLst>
          </p:cNvPr>
          <p:cNvSpPr txBox="1"/>
          <p:nvPr/>
        </p:nvSpPr>
        <p:spPr>
          <a:xfrm>
            <a:off x="11363145" y="8661338"/>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11" name="CaixaDeTexto 10">
            <a:extLst>
              <a:ext uri="{FF2B5EF4-FFF2-40B4-BE49-F238E27FC236}">
                <a16:creationId xmlns:a16="http://schemas.microsoft.com/office/drawing/2014/main" id="{6B739187-A9A0-954D-DA3D-22FD092388EA}"/>
              </a:ext>
            </a:extLst>
          </p:cNvPr>
          <p:cNvSpPr txBox="1"/>
          <p:nvPr/>
        </p:nvSpPr>
        <p:spPr>
          <a:xfrm>
            <a:off x="8458200" y="3147060"/>
            <a:ext cx="816864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57530" indent="-283210" algn="just">
              <a:buFont typeface="Arial"/>
              <a:buChar char="•"/>
            </a:pPr>
            <a:r>
              <a:rPr lang="en-US" sz="2600" b="1" err="1">
                <a:solidFill>
                  <a:srgbClr val="D68326"/>
                </a:solidFill>
                <a:latin typeface="Poppins"/>
                <a:cs typeface="Poppins"/>
              </a:rPr>
              <a:t>Exemplo</a:t>
            </a:r>
            <a:r>
              <a:rPr lang="en-US" sz="2600" b="1">
                <a:solidFill>
                  <a:srgbClr val="D68326"/>
                </a:solidFill>
                <a:latin typeface="Poppins"/>
                <a:cs typeface="Poppins"/>
              </a:rPr>
              <a:t>:</a:t>
            </a:r>
            <a:r>
              <a:rPr lang="en-US" sz="2600">
                <a:solidFill>
                  <a:srgbClr val="FFFFFF"/>
                </a:solidFill>
                <a:latin typeface="Poppins"/>
                <a:cs typeface="Poppins"/>
              </a:rPr>
              <a:t> </a:t>
            </a:r>
            <a:r>
              <a:rPr lang="en-US" sz="2600" err="1">
                <a:solidFill>
                  <a:srgbClr val="FFFFFF"/>
                </a:solidFill>
                <a:latin typeface="Poppins"/>
                <a:cs typeface="Poppins"/>
              </a:rPr>
              <a:t>Funcionamento</a:t>
            </a:r>
            <a:r>
              <a:rPr lang="en-US" sz="2600">
                <a:solidFill>
                  <a:srgbClr val="FFFFFF"/>
                </a:solidFill>
                <a:latin typeface="Poppins"/>
                <a:cs typeface="Poppins"/>
              </a:rPr>
              <a:t> de </a:t>
            </a:r>
            <a:r>
              <a:rPr lang="en-US" sz="2600" err="1">
                <a:solidFill>
                  <a:srgbClr val="FFFFFF"/>
                </a:solidFill>
                <a:latin typeface="Poppins"/>
                <a:cs typeface="Poppins"/>
              </a:rPr>
              <a:t>uma</a:t>
            </a:r>
            <a:r>
              <a:rPr lang="en-US" sz="2600">
                <a:solidFill>
                  <a:srgbClr val="FFFFFF"/>
                </a:solidFill>
                <a:latin typeface="Poppins"/>
                <a:cs typeface="Poppins"/>
              </a:rPr>
              <a:t> </a:t>
            </a:r>
            <a:r>
              <a:rPr lang="en-US" sz="2600" err="1">
                <a:solidFill>
                  <a:srgbClr val="FFFFFF"/>
                </a:solidFill>
                <a:latin typeface="Poppins"/>
                <a:cs typeface="Poppins"/>
              </a:rPr>
              <a:t>Máquina</a:t>
            </a:r>
            <a:r>
              <a:rPr lang="en-US" sz="2600">
                <a:solidFill>
                  <a:srgbClr val="FFFFFF"/>
                </a:solidFill>
                <a:latin typeface="Poppins"/>
                <a:cs typeface="Poppins"/>
              </a:rPr>
              <a:t> de Impressão:</a:t>
            </a:r>
            <a:endParaRPr lang="pt-BR">
              <a:ea typeface="Calibri"/>
              <a:cs typeface="Calibri"/>
            </a:endParaRPr>
          </a:p>
        </p:txBody>
      </p:sp>
    </p:spTree>
    <p:extLst>
      <p:ext uri="{BB962C8B-B14F-4D97-AF65-F5344CB8AC3E}">
        <p14:creationId xmlns:p14="http://schemas.microsoft.com/office/powerpoint/2010/main" val="1875741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4F149A83-93E3-07B8-9DFE-D9DAFC2EF1F6}"/>
            </a:ext>
          </a:extLst>
        </p:cNvPr>
        <p:cNvGrpSpPr/>
        <p:nvPr/>
      </p:nvGrpSpPr>
      <p:grpSpPr>
        <a:xfrm>
          <a:off x="0" y="0"/>
          <a:ext cx="0" cy="0"/>
          <a:chOff x="0" y="0"/>
          <a:chExt cx="0" cy="0"/>
        </a:xfrm>
      </p:grpSpPr>
      <p:sp>
        <p:nvSpPr>
          <p:cNvPr id="5" name="TextBox 5">
            <a:extLst>
              <a:ext uri="{FF2B5EF4-FFF2-40B4-BE49-F238E27FC236}">
                <a16:creationId xmlns:a16="http://schemas.microsoft.com/office/drawing/2014/main" id="{C042299B-1309-B9B0-CE3C-53BE44C15D6D}"/>
              </a:ext>
            </a:extLst>
          </p:cNvPr>
          <p:cNvSpPr txBox="1"/>
          <p:nvPr/>
        </p:nvSpPr>
        <p:spPr>
          <a:xfrm>
            <a:off x="1382622" y="2576495"/>
            <a:ext cx="13141102" cy="795089"/>
          </a:xfrm>
          <a:prstGeom prst="rect">
            <a:avLst/>
          </a:prstGeom>
        </p:spPr>
        <p:txBody>
          <a:bodyPr lIns="0" tIns="0" rIns="0" bIns="0" rtlCol="0" anchor="t">
            <a:spAutoFit/>
          </a:bodyPr>
          <a:lstStyle/>
          <a:p>
            <a:pPr>
              <a:lnSpc>
                <a:spcPts val="6240"/>
              </a:lnSpc>
              <a:spcBef>
                <a:spcPct val="0"/>
              </a:spcBef>
            </a:pPr>
            <a:r>
              <a:rPr lang="en-US" sz="5200" b="1">
                <a:solidFill>
                  <a:schemeClr val="bg1"/>
                </a:solidFill>
                <a:latin typeface="Articulat Medium"/>
                <a:ea typeface="Articulat Medium"/>
                <a:cs typeface="Articulat Medium"/>
              </a:rPr>
              <a:t> </a:t>
            </a: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u="none" strike="noStrike">
              <a:solidFill>
                <a:schemeClr val="bg1"/>
              </a:solidFill>
              <a:latin typeface="Articulat Medium"/>
              <a:ea typeface="Articulat Medium"/>
              <a:cs typeface="Articulat Medium"/>
            </a:endParaRPr>
          </a:p>
        </p:txBody>
      </p:sp>
      <p:grpSp>
        <p:nvGrpSpPr>
          <p:cNvPr id="12" name="Group 10">
            <a:extLst>
              <a:ext uri="{FF2B5EF4-FFF2-40B4-BE49-F238E27FC236}">
                <a16:creationId xmlns:a16="http://schemas.microsoft.com/office/drawing/2014/main" id="{CED3ABDA-3059-E935-40D4-6E57623252D2}"/>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F4641121-7640-0A9F-3EA8-A22E5CE0568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D16D2043-ACA0-4C49-AFDC-DFDDBE37774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32E743E7-A2FD-BC80-CBE6-2625A5872B85}"/>
              </a:ext>
            </a:extLst>
          </p:cNvPr>
          <p:cNvGrpSpPr/>
          <p:nvPr/>
        </p:nvGrpSpPr>
        <p:grpSpPr>
          <a:xfrm flipH="1">
            <a:off x="168148" y="-2856"/>
            <a:ext cx="17573626" cy="109539"/>
            <a:chOff x="0" y="-47625"/>
            <a:chExt cx="812800" cy="2917664"/>
          </a:xfrm>
        </p:grpSpPr>
        <p:sp>
          <p:nvSpPr>
            <p:cNvPr id="18" name="Freeform 11">
              <a:extLst>
                <a:ext uri="{FF2B5EF4-FFF2-40B4-BE49-F238E27FC236}">
                  <a16:creationId xmlns:a16="http://schemas.microsoft.com/office/drawing/2014/main" id="{8D896E95-6E9B-298C-A0BF-C532270B970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176F7CE1-05DD-F109-8593-A01653F43BA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4" name="Group 10">
            <a:extLst>
              <a:ext uri="{FF2B5EF4-FFF2-40B4-BE49-F238E27FC236}">
                <a16:creationId xmlns:a16="http://schemas.microsoft.com/office/drawing/2014/main" id="{8A35C597-E391-71F5-B2C5-32FC33ED1048}"/>
              </a:ext>
            </a:extLst>
          </p:cNvPr>
          <p:cNvGrpSpPr/>
          <p:nvPr/>
        </p:nvGrpSpPr>
        <p:grpSpPr>
          <a:xfrm flipH="1">
            <a:off x="168147" y="9584055"/>
            <a:ext cx="17616488" cy="95252"/>
            <a:chOff x="0" y="-47625"/>
            <a:chExt cx="812800" cy="2917664"/>
          </a:xfrm>
        </p:grpSpPr>
        <p:sp>
          <p:nvSpPr>
            <p:cNvPr id="22" name="Freeform 11">
              <a:extLst>
                <a:ext uri="{FF2B5EF4-FFF2-40B4-BE49-F238E27FC236}">
                  <a16:creationId xmlns:a16="http://schemas.microsoft.com/office/drawing/2014/main" id="{47616390-4DA3-9F1E-CADE-6DB431A0FAEE}"/>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3" name="TextBox 12">
              <a:extLst>
                <a:ext uri="{FF2B5EF4-FFF2-40B4-BE49-F238E27FC236}">
                  <a16:creationId xmlns:a16="http://schemas.microsoft.com/office/drawing/2014/main" id="{31A02DFD-6817-54A6-22CB-724E068E953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2" name="Group 10">
            <a:extLst>
              <a:ext uri="{FF2B5EF4-FFF2-40B4-BE49-F238E27FC236}">
                <a16:creationId xmlns:a16="http://schemas.microsoft.com/office/drawing/2014/main" id="{932C86F8-B3A8-1C75-971B-183CAFF2B232}"/>
              </a:ext>
            </a:extLst>
          </p:cNvPr>
          <p:cNvGrpSpPr/>
          <p:nvPr/>
        </p:nvGrpSpPr>
        <p:grpSpPr>
          <a:xfrm>
            <a:off x="-103312" y="-174305"/>
            <a:ext cx="857250" cy="10482262"/>
            <a:chOff x="0" y="-47625"/>
            <a:chExt cx="812800" cy="2921646"/>
          </a:xfrm>
        </p:grpSpPr>
        <p:sp>
          <p:nvSpPr>
            <p:cNvPr id="30" name="Freeform 11">
              <a:extLst>
                <a:ext uri="{FF2B5EF4-FFF2-40B4-BE49-F238E27FC236}">
                  <a16:creationId xmlns:a16="http://schemas.microsoft.com/office/drawing/2014/main" id="{7D873824-989E-DCD4-8353-E16A57F40F2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1" name="TextBox 12">
              <a:extLst>
                <a:ext uri="{FF2B5EF4-FFF2-40B4-BE49-F238E27FC236}">
                  <a16:creationId xmlns:a16="http://schemas.microsoft.com/office/drawing/2014/main" id="{CD57D324-36FE-15B2-7365-28C45109776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4" name="CaixaDeTexto 33">
            <a:extLst>
              <a:ext uri="{FF2B5EF4-FFF2-40B4-BE49-F238E27FC236}">
                <a16:creationId xmlns:a16="http://schemas.microsoft.com/office/drawing/2014/main" id="{DC0EF0E8-A192-D2D6-8D75-E01ADE278376}"/>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46</a:t>
            </a:r>
          </a:p>
        </p:txBody>
      </p:sp>
      <p:pic>
        <p:nvPicPr>
          <p:cNvPr id="7" name="Imagem 6" descr="Diagrama&#10;&#10;O conteúdo gerado por IA pode estar incorreto.">
            <a:extLst>
              <a:ext uri="{FF2B5EF4-FFF2-40B4-BE49-F238E27FC236}">
                <a16:creationId xmlns:a16="http://schemas.microsoft.com/office/drawing/2014/main" id="{9C2F2736-2D7F-37B9-28DF-F3ED4C190ECF}"/>
              </a:ext>
            </a:extLst>
          </p:cNvPr>
          <p:cNvPicPr>
            <a:picLocks noChangeAspect="1"/>
          </p:cNvPicPr>
          <p:nvPr/>
        </p:nvPicPr>
        <p:blipFill>
          <a:blip r:embed="rId2"/>
          <a:stretch>
            <a:fillRect/>
          </a:stretch>
        </p:blipFill>
        <p:spPr>
          <a:xfrm>
            <a:off x="8958031" y="647700"/>
            <a:ext cx="6992976" cy="8197075"/>
          </a:xfrm>
          <a:prstGeom prst="rect">
            <a:avLst/>
          </a:prstGeom>
        </p:spPr>
      </p:pic>
      <p:sp>
        <p:nvSpPr>
          <p:cNvPr id="11" name="CaixaDeTexto 10">
            <a:extLst>
              <a:ext uri="{FF2B5EF4-FFF2-40B4-BE49-F238E27FC236}">
                <a16:creationId xmlns:a16="http://schemas.microsoft.com/office/drawing/2014/main" id="{219F858E-00CE-74B8-DFA7-C7F855CC3C58}"/>
              </a:ext>
            </a:extLst>
          </p:cNvPr>
          <p:cNvSpPr txBox="1"/>
          <p:nvPr/>
        </p:nvSpPr>
        <p:spPr>
          <a:xfrm>
            <a:off x="11134545" y="8859458"/>
            <a:ext cx="262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8" name="TextBox 9">
            <a:extLst>
              <a:ext uri="{FF2B5EF4-FFF2-40B4-BE49-F238E27FC236}">
                <a16:creationId xmlns:a16="http://schemas.microsoft.com/office/drawing/2014/main" id="{C3B07798-06FA-4C85-211C-AE9E4A6B5A4B}"/>
              </a:ext>
            </a:extLst>
          </p:cNvPr>
          <p:cNvSpPr txBox="1"/>
          <p:nvPr/>
        </p:nvSpPr>
        <p:spPr>
          <a:xfrm>
            <a:off x="1539178" y="3907582"/>
            <a:ext cx="6167033" cy="1962845"/>
          </a:xfrm>
          <a:prstGeom prst="rect">
            <a:avLst/>
          </a:prstGeom>
        </p:spPr>
        <p:txBody>
          <a:bodyPr wrap="square" lIns="0" tIns="0" rIns="0" bIns="0" rtlCol="0" anchor="t">
            <a:spAutoFit/>
          </a:bodyPr>
          <a:lstStyle/>
          <a:p>
            <a:pPr algn="just"/>
            <a:r>
              <a:rPr lang="en-US" sz="2400">
                <a:solidFill>
                  <a:schemeClr val="bg1"/>
                </a:solidFill>
                <a:latin typeface="Arial"/>
                <a:ea typeface="Calibri"/>
                <a:cs typeface="Arial"/>
              </a:rPr>
              <a:t>É a </a:t>
            </a:r>
            <a:r>
              <a:rPr lang="en-US" sz="2400" err="1">
                <a:solidFill>
                  <a:schemeClr val="bg1"/>
                </a:solidFill>
                <a:latin typeface="Arial"/>
                <a:ea typeface="Calibri"/>
                <a:cs typeface="Arial"/>
              </a:rPr>
              <a:t>representação</a:t>
            </a:r>
            <a:r>
              <a:rPr lang="en-US" sz="2400">
                <a:solidFill>
                  <a:schemeClr val="bg1"/>
                </a:solidFill>
                <a:latin typeface="Arial"/>
                <a:ea typeface="Calibri"/>
                <a:cs typeface="Arial"/>
              </a:rPr>
              <a:t> </a:t>
            </a:r>
            <a:r>
              <a:rPr lang="en-US" sz="2400" err="1">
                <a:solidFill>
                  <a:schemeClr val="bg1"/>
                </a:solidFill>
                <a:latin typeface="Arial"/>
                <a:ea typeface="Calibri"/>
                <a:cs typeface="Arial"/>
              </a:rPr>
              <a:t>gráfica</a:t>
            </a:r>
            <a:r>
              <a:rPr lang="en-US" sz="2400">
                <a:solidFill>
                  <a:schemeClr val="bg1"/>
                </a:solidFill>
                <a:latin typeface="Arial"/>
                <a:ea typeface="Calibri"/>
                <a:cs typeface="Arial"/>
              </a:rPr>
              <a:t> que </a:t>
            </a:r>
            <a:r>
              <a:rPr lang="en-US" sz="2400" err="1">
                <a:solidFill>
                  <a:schemeClr val="bg1"/>
                </a:solidFill>
                <a:latin typeface="Arial"/>
                <a:ea typeface="Calibri"/>
                <a:cs typeface="Arial"/>
              </a:rPr>
              <a:t>mostra</a:t>
            </a:r>
            <a:r>
              <a:rPr lang="en-US" sz="2400">
                <a:solidFill>
                  <a:schemeClr val="bg1"/>
                </a:solidFill>
                <a:latin typeface="Arial"/>
                <a:ea typeface="Calibri"/>
                <a:cs typeface="Arial"/>
              </a:rPr>
              <a:t> </a:t>
            </a:r>
            <a:r>
              <a:rPr lang="en-US" sz="2400" err="1">
                <a:solidFill>
                  <a:schemeClr val="bg1"/>
                </a:solidFill>
                <a:latin typeface="Arial"/>
                <a:ea typeface="Calibri"/>
                <a:cs typeface="Arial"/>
              </a:rPr>
              <a:t>os</a:t>
            </a:r>
            <a:r>
              <a:rPr lang="en-US" sz="2400">
                <a:solidFill>
                  <a:schemeClr val="bg1"/>
                </a:solidFill>
                <a:latin typeface="Arial"/>
                <a:ea typeface="Calibri"/>
                <a:cs typeface="Arial"/>
              </a:rPr>
              <a:t> </a:t>
            </a:r>
            <a:r>
              <a:rPr lang="en-US" sz="2400" err="1">
                <a:solidFill>
                  <a:schemeClr val="bg1"/>
                </a:solidFill>
                <a:latin typeface="Arial"/>
                <a:ea typeface="Calibri"/>
                <a:cs typeface="Arial"/>
              </a:rPr>
              <a:t>estados</a:t>
            </a:r>
            <a:r>
              <a:rPr lang="en-US" sz="2400">
                <a:solidFill>
                  <a:schemeClr val="bg1"/>
                </a:solidFill>
                <a:latin typeface="Arial"/>
                <a:ea typeface="Calibri"/>
                <a:cs typeface="Arial"/>
              </a:rPr>
              <a:t> de um </a:t>
            </a:r>
            <a:r>
              <a:rPr lang="en-US" sz="2400" err="1">
                <a:solidFill>
                  <a:schemeClr val="bg1"/>
                </a:solidFill>
                <a:latin typeface="Arial"/>
                <a:ea typeface="Calibri"/>
                <a:cs typeface="Arial"/>
              </a:rPr>
              <a:t>objeto</a:t>
            </a:r>
            <a:r>
              <a:rPr lang="en-US" sz="2400">
                <a:solidFill>
                  <a:schemeClr val="bg1"/>
                </a:solidFill>
                <a:latin typeface="Arial"/>
                <a:ea typeface="Calibri"/>
                <a:cs typeface="Arial"/>
              </a:rPr>
              <a:t> e as </a:t>
            </a:r>
            <a:r>
              <a:rPr lang="en-US" sz="2400" err="1">
                <a:solidFill>
                  <a:schemeClr val="bg1"/>
                </a:solidFill>
                <a:latin typeface="Arial"/>
                <a:ea typeface="Calibri"/>
                <a:cs typeface="Arial"/>
              </a:rPr>
              <a:t>transições</a:t>
            </a:r>
            <a:r>
              <a:rPr lang="en-US" sz="2400">
                <a:solidFill>
                  <a:schemeClr val="bg1"/>
                </a:solidFill>
                <a:latin typeface="Arial"/>
                <a:ea typeface="Calibri"/>
                <a:cs typeface="Arial"/>
              </a:rPr>
              <a:t> entre </a:t>
            </a:r>
            <a:r>
              <a:rPr lang="en-US" sz="2400" err="1">
                <a:solidFill>
                  <a:schemeClr val="bg1"/>
                </a:solidFill>
                <a:latin typeface="Arial"/>
                <a:ea typeface="Calibri"/>
                <a:cs typeface="Arial"/>
              </a:rPr>
              <a:t>eles</a:t>
            </a:r>
            <a:r>
              <a:rPr lang="en-US" sz="2400">
                <a:solidFill>
                  <a:schemeClr val="bg1"/>
                </a:solidFill>
                <a:latin typeface="Arial"/>
                <a:ea typeface="Calibri"/>
                <a:cs typeface="Arial"/>
              </a:rPr>
              <a:t> </a:t>
            </a:r>
            <a:r>
              <a:rPr lang="en-US" sz="2400" err="1">
                <a:solidFill>
                  <a:schemeClr val="bg1"/>
                </a:solidFill>
                <a:latin typeface="Arial"/>
                <a:ea typeface="Calibri"/>
                <a:cs typeface="Arial"/>
              </a:rPr>
              <a:t>ao</a:t>
            </a:r>
            <a:r>
              <a:rPr lang="en-US" sz="2400">
                <a:solidFill>
                  <a:schemeClr val="bg1"/>
                </a:solidFill>
                <a:latin typeface="Arial"/>
                <a:ea typeface="Calibri"/>
                <a:cs typeface="Arial"/>
              </a:rPr>
              <a:t> </a:t>
            </a:r>
            <a:r>
              <a:rPr lang="en-US" sz="2400" err="1">
                <a:solidFill>
                  <a:schemeClr val="bg1"/>
                </a:solidFill>
                <a:latin typeface="Arial"/>
                <a:ea typeface="Calibri"/>
                <a:cs typeface="Arial"/>
              </a:rPr>
              <a:t>longo</a:t>
            </a:r>
            <a:r>
              <a:rPr lang="en-US" sz="2400">
                <a:solidFill>
                  <a:schemeClr val="bg1"/>
                </a:solidFill>
                <a:latin typeface="Arial"/>
                <a:ea typeface="Calibri"/>
                <a:cs typeface="Arial"/>
              </a:rPr>
              <a:t> do tempo, </a:t>
            </a:r>
            <a:r>
              <a:rPr lang="en-US" sz="2400" err="1">
                <a:solidFill>
                  <a:schemeClr val="bg1"/>
                </a:solidFill>
                <a:latin typeface="Arial"/>
                <a:ea typeface="Calibri"/>
                <a:cs typeface="Arial"/>
              </a:rPr>
              <a:t>em</a:t>
            </a:r>
            <a:r>
              <a:rPr lang="en-US" sz="2400">
                <a:solidFill>
                  <a:schemeClr val="bg1"/>
                </a:solidFill>
                <a:latin typeface="Arial"/>
                <a:ea typeface="Calibri"/>
                <a:cs typeface="Arial"/>
              </a:rPr>
              <a:t> </a:t>
            </a:r>
            <a:r>
              <a:rPr lang="en-US" sz="2400" err="1">
                <a:solidFill>
                  <a:schemeClr val="bg1"/>
                </a:solidFill>
                <a:latin typeface="Arial"/>
                <a:ea typeface="Calibri"/>
                <a:cs typeface="Arial"/>
              </a:rPr>
              <a:t>resposta</a:t>
            </a:r>
            <a:r>
              <a:rPr lang="en-US" sz="2400">
                <a:solidFill>
                  <a:schemeClr val="bg1"/>
                </a:solidFill>
                <a:latin typeface="Arial"/>
                <a:ea typeface="Calibri"/>
                <a:cs typeface="Arial"/>
              </a:rPr>
              <a:t> a </a:t>
            </a:r>
            <a:r>
              <a:rPr lang="en-US" sz="2400" err="1">
                <a:solidFill>
                  <a:schemeClr val="bg1"/>
                </a:solidFill>
                <a:latin typeface="Arial"/>
                <a:ea typeface="Calibri"/>
                <a:cs typeface="Arial"/>
              </a:rPr>
              <a:t>eventos</a:t>
            </a:r>
            <a:r>
              <a:rPr lang="en-US" sz="2400">
                <a:solidFill>
                  <a:schemeClr val="bg1"/>
                </a:solidFill>
                <a:latin typeface="Arial"/>
                <a:ea typeface="Calibri"/>
                <a:cs typeface="Arial"/>
              </a:rPr>
              <a:t>.</a:t>
            </a:r>
          </a:p>
          <a:p>
            <a:pPr algn="just">
              <a:lnSpc>
                <a:spcPct val="150000"/>
              </a:lnSpc>
              <a:spcBef>
                <a:spcPct val="0"/>
              </a:spcBef>
            </a:pPr>
            <a:endParaRPr lang="en-US" sz="2400">
              <a:solidFill>
                <a:schemeClr val="bg1"/>
              </a:solidFill>
              <a:latin typeface="Arial"/>
              <a:ea typeface="Calibri"/>
              <a:cs typeface="Arial"/>
            </a:endParaRPr>
          </a:p>
        </p:txBody>
      </p:sp>
      <p:sp>
        <p:nvSpPr>
          <p:cNvPr id="14" name="TextBox 9">
            <a:extLst>
              <a:ext uri="{FF2B5EF4-FFF2-40B4-BE49-F238E27FC236}">
                <a16:creationId xmlns:a16="http://schemas.microsoft.com/office/drawing/2014/main" id="{842E56CA-9967-1FF7-16CF-182F44690B0E}"/>
              </a:ext>
            </a:extLst>
          </p:cNvPr>
          <p:cNvSpPr txBox="1"/>
          <p:nvPr/>
        </p:nvSpPr>
        <p:spPr>
          <a:xfrm>
            <a:off x="1377253" y="5874495"/>
            <a:ext cx="6167033" cy="2654573"/>
          </a:xfrm>
          <a:prstGeom prst="rect">
            <a:avLst/>
          </a:prstGeom>
        </p:spPr>
        <p:txBody>
          <a:bodyPr wrap="square" lIns="0" tIns="0" rIns="0" bIns="0" rtlCol="0" anchor="t">
            <a:spAutoFit/>
          </a:bodyPr>
          <a:lstStyle/>
          <a:p>
            <a:pPr>
              <a:lnSpc>
                <a:spcPct val="150000"/>
              </a:lnSpc>
              <a:spcBef>
                <a:spcPct val="0"/>
              </a:spcBef>
            </a:pPr>
            <a:endParaRPr lang="en-US" sz="2300" b="1">
              <a:solidFill>
                <a:schemeClr val="bg1"/>
              </a:solidFill>
              <a:latin typeface="Arial"/>
              <a:ea typeface="Calibri"/>
              <a:cs typeface="Arial"/>
            </a:endParaRPr>
          </a:p>
          <a:p>
            <a:pPr marL="285750" indent="-285750">
              <a:buFont typeface="Arial,Sans-Serif"/>
              <a:buChar char="•"/>
            </a:pPr>
            <a:r>
              <a:rPr lang="en-US" sz="2300" b="1">
                <a:solidFill>
                  <a:schemeClr val="bg1"/>
                </a:solidFill>
                <a:latin typeface="Arial"/>
                <a:ea typeface="Calibri"/>
                <a:cs typeface="Arial"/>
              </a:rPr>
              <a:t>Estado </a:t>
            </a:r>
            <a:r>
              <a:rPr lang="en-US" sz="2300" b="1" err="1">
                <a:solidFill>
                  <a:schemeClr val="bg1"/>
                </a:solidFill>
                <a:latin typeface="Arial"/>
                <a:ea typeface="Calibri"/>
                <a:cs typeface="Arial"/>
              </a:rPr>
              <a:t>Inicial</a:t>
            </a:r>
            <a:endParaRPr lang="en-US" sz="2300" err="1">
              <a:solidFill>
                <a:schemeClr val="bg1"/>
              </a:solidFill>
              <a:latin typeface="Arial"/>
              <a:ea typeface="Calibri"/>
              <a:cs typeface="Arial"/>
            </a:endParaRPr>
          </a:p>
          <a:p>
            <a:pPr marL="285750" indent="-285750">
              <a:buFont typeface="Arial,Sans-Serif"/>
              <a:buChar char="•"/>
            </a:pPr>
            <a:r>
              <a:rPr lang="en-US" sz="2300" b="1">
                <a:solidFill>
                  <a:schemeClr val="bg1"/>
                </a:solidFill>
                <a:latin typeface="Arial"/>
                <a:ea typeface="Calibri"/>
                <a:cs typeface="Arial"/>
              </a:rPr>
              <a:t>Estado</a:t>
            </a:r>
            <a:endParaRPr lang="en-US" sz="2300">
              <a:solidFill>
                <a:schemeClr val="bg1"/>
              </a:solidFill>
              <a:latin typeface="Arial"/>
              <a:ea typeface="Calibri"/>
              <a:cs typeface="Arial"/>
            </a:endParaRPr>
          </a:p>
          <a:p>
            <a:pPr marL="285750" indent="-285750">
              <a:buFont typeface="Arial,Sans-Serif"/>
              <a:buChar char="•"/>
            </a:pPr>
            <a:r>
              <a:rPr lang="en-US" sz="2300" b="1" err="1">
                <a:solidFill>
                  <a:schemeClr val="bg1"/>
                </a:solidFill>
                <a:latin typeface="Arial"/>
                <a:ea typeface="Calibri"/>
                <a:cs typeface="Arial"/>
              </a:rPr>
              <a:t>Transição</a:t>
            </a:r>
            <a:endParaRPr lang="en-US" sz="2300" err="1">
              <a:solidFill>
                <a:schemeClr val="bg1"/>
              </a:solidFill>
              <a:latin typeface="Arial"/>
              <a:ea typeface="Calibri"/>
              <a:cs typeface="Arial"/>
            </a:endParaRPr>
          </a:p>
          <a:p>
            <a:pPr marL="285750" indent="-285750">
              <a:buFont typeface="Arial,Sans-Serif"/>
              <a:buChar char="•"/>
            </a:pPr>
            <a:r>
              <a:rPr lang="en-US" sz="2300" b="1" err="1">
                <a:solidFill>
                  <a:schemeClr val="bg1"/>
                </a:solidFill>
                <a:latin typeface="Arial"/>
                <a:ea typeface="Calibri"/>
                <a:cs typeface="Arial"/>
              </a:rPr>
              <a:t>Evento</a:t>
            </a:r>
            <a:endParaRPr lang="en-US" sz="2300" err="1">
              <a:solidFill>
                <a:schemeClr val="bg1"/>
              </a:solidFill>
              <a:latin typeface="Arial"/>
              <a:ea typeface="Calibri"/>
              <a:cs typeface="Arial"/>
            </a:endParaRPr>
          </a:p>
          <a:p>
            <a:pPr marL="285750" indent="-285750">
              <a:buFont typeface="Arial,Sans-Serif"/>
              <a:buChar char="•"/>
            </a:pPr>
            <a:r>
              <a:rPr lang="en-US" sz="2300" b="1" err="1">
                <a:solidFill>
                  <a:schemeClr val="bg1"/>
                </a:solidFill>
                <a:latin typeface="Arial"/>
                <a:ea typeface="Calibri"/>
                <a:cs typeface="Arial"/>
              </a:rPr>
              <a:t>Decisão</a:t>
            </a:r>
            <a:endParaRPr lang="en-US" sz="2300" err="1">
              <a:solidFill>
                <a:schemeClr val="bg1"/>
              </a:solidFill>
              <a:latin typeface="Arial"/>
              <a:ea typeface="Calibri"/>
              <a:cs typeface="Arial"/>
            </a:endParaRPr>
          </a:p>
          <a:p>
            <a:pPr marL="285750" indent="-285750">
              <a:buFont typeface="Arial,Sans-Serif"/>
              <a:buChar char="•"/>
            </a:pPr>
            <a:r>
              <a:rPr lang="en-US" sz="2300" b="1">
                <a:solidFill>
                  <a:schemeClr val="bg1"/>
                </a:solidFill>
                <a:latin typeface="Arial"/>
                <a:ea typeface="Calibri"/>
                <a:cs typeface="Arial"/>
              </a:rPr>
              <a:t>Estado Final</a:t>
            </a:r>
            <a:endParaRPr lang="en-US">
              <a:solidFill>
                <a:schemeClr val="bg1"/>
              </a:solidFill>
            </a:endParaRPr>
          </a:p>
        </p:txBody>
      </p:sp>
      <p:sp>
        <p:nvSpPr>
          <p:cNvPr id="15" name="TextBox 9">
            <a:extLst>
              <a:ext uri="{FF2B5EF4-FFF2-40B4-BE49-F238E27FC236}">
                <a16:creationId xmlns:a16="http://schemas.microsoft.com/office/drawing/2014/main" id="{336DAD77-54B9-CC39-694C-47EA2D553EEC}"/>
              </a:ext>
            </a:extLst>
          </p:cNvPr>
          <p:cNvSpPr txBox="1"/>
          <p:nvPr/>
        </p:nvSpPr>
        <p:spPr>
          <a:xfrm>
            <a:off x="1234377" y="5645895"/>
            <a:ext cx="6167033" cy="465320"/>
          </a:xfrm>
          <a:prstGeom prst="rect">
            <a:avLst/>
          </a:prstGeom>
        </p:spPr>
        <p:txBody>
          <a:bodyPr wrap="square" lIns="0" tIns="0" rIns="0" bIns="0" rtlCol="0" anchor="t">
            <a:spAutoFit/>
          </a:bodyPr>
          <a:lstStyle/>
          <a:p>
            <a:pPr>
              <a:lnSpc>
                <a:spcPct val="150000"/>
              </a:lnSpc>
              <a:spcBef>
                <a:spcPct val="0"/>
              </a:spcBef>
            </a:pPr>
            <a:r>
              <a:rPr lang="en-US" sz="2300" b="1" err="1">
                <a:solidFill>
                  <a:schemeClr val="bg1"/>
                </a:solidFill>
                <a:latin typeface="Arial"/>
                <a:ea typeface="Calibri"/>
                <a:cs typeface="Arial"/>
              </a:rPr>
              <a:t>Elementos</a:t>
            </a:r>
            <a:r>
              <a:rPr lang="en-US" sz="2300" b="1">
                <a:solidFill>
                  <a:schemeClr val="bg1"/>
                </a:solidFill>
                <a:latin typeface="Arial"/>
                <a:ea typeface="Calibri"/>
                <a:cs typeface="Arial"/>
              </a:rPr>
              <a:t> </a:t>
            </a:r>
            <a:r>
              <a:rPr lang="en-US" sz="2300" b="1" err="1">
                <a:solidFill>
                  <a:schemeClr val="bg1"/>
                </a:solidFill>
                <a:latin typeface="Arial"/>
                <a:ea typeface="Calibri"/>
                <a:cs typeface="Arial"/>
              </a:rPr>
              <a:t>Principais</a:t>
            </a:r>
            <a:r>
              <a:rPr lang="en-US" sz="2300" b="1">
                <a:solidFill>
                  <a:schemeClr val="bg1"/>
                </a:solidFill>
                <a:latin typeface="Arial"/>
                <a:ea typeface="Calibri"/>
                <a:cs typeface="Arial"/>
              </a:rPr>
              <a:t>:</a:t>
            </a:r>
          </a:p>
        </p:txBody>
      </p:sp>
    </p:spTree>
    <p:extLst>
      <p:ext uri="{BB962C8B-B14F-4D97-AF65-F5344CB8AC3E}">
        <p14:creationId xmlns:p14="http://schemas.microsoft.com/office/powerpoint/2010/main" val="1105988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455708F6-5470-5A8F-1348-E46E5F11AA85}"/>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96C04978-5EC7-DC1C-5141-123E6360B17E}"/>
              </a:ext>
            </a:extLst>
          </p:cNvPr>
          <p:cNvGrpSpPr/>
          <p:nvPr/>
        </p:nvGrpSpPr>
        <p:grpSpPr>
          <a:xfrm>
            <a:off x="-103312" y="-200581"/>
            <a:ext cx="857250" cy="10482262"/>
            <a:chOff x="0" y="-47625"/>
            <a:chExt cx="812800" cy="2921646"/>
          </a:xfrm>
        </p:grpSpPr>
        <p:sp>
          <p:nvSpPr>
            <p:cNvPr id="7" name="Freeform 11">
              <a:extLst>
                <a:ext uri="{FF2B5EF4-FFF2-40B4-BE49-F238E27FC236}">
                  <a16:creationId xmlns:a16="http://schemas.microsoft.com/office/drawing/2014/main" id="{521319F6-E9B1-FD2D-26EC-C43EFF642AB8}"/>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9509DEAD-756B-8618-068F-AE9610A82F15}"/>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D579051A-833B-D30E-85A0-559A5E125441}"/>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F3FEF1EF-EFC8-4F74-49EC-A4DB8CF66379}"/>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53B1CAE6-99D9-671F-60C1-8F6E91A8726E}"/>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5E0927A-6712-9F48-27F9-84808986F161}"/>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B7F055CF-D5B4-CFE5-6839-BE27DBF94FB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7EF8C554-0889-479F-2A33-76A110400F9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BBD5A97F-3D51-C1E0-073D-AF4E9D64B5CF}"/>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4E47876D-75BF-91B3-A223-EA3C529C097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EFD7DBE5-338B-C61E-07CF-91B1F0E9667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1180C2FD-3132-B13F-7013-F9546FDC3280}"/>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EC7071B9-C7A4-FF85-E87A-491C840579B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18AF4C73-5918-0995-8573-3BCEE1F6A8B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5E90EE41-378F-34A1-54FC-578E12E14AD6}"/>
              </a:ext>
            </a:extLst>
          </p:cNvPr>
          <p:cNvSpPr txBox="1"/>
          <p:nvPr/>
        </p:nvSpPr>
        <p:spPr>
          <a:xfrm>
            <a:off x="7649053" y="8936207"/>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5794F8EA-1720-7BC1-AD51-0F9CB4BB0666}"/>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a:solidFill>
                <a:schemeClr val="bg1"/>
              </a:solidFill>
              <a:latin typeface="Articulat Medium"/>
            </a:endParaRPr>
          </a:p>
        </p:txBody>
      </p:sp>
      <p:sp>
        <p:nvSpPr>
          <p:cNvPr id="10" name="CaixaDeTexto 9">
            <a:extLst>
              <a:ext uri="{FF2B5EF4-FFF2-40B4-BE49-F238E27FC236}">
                <a16:creationId xmlns:a16="http://schemas.microsoft.com/office/drawing/2014/main" id="{99C5F309-7872-FFC8-7817-AC9EAF883775}"/>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47</a:t>
            </a:r>
          </a:p>
        </p:txBody>
      </p:sp>
      <p:sp>
        <p:nvSpPr>
          <p:cNvPr id="12" name="CaixaDeTexto 11">
            <a:extLst>
              <a:ext uri="{FF2B5EF4-FFF2-40B4-BE49-F238E27FC236}">
                <a16:creationId xmlns:a16="http://schemas.microsoft.com/office/drawing/2014/main" id="{23397EC3-C5A9-5D1D-2BB8-3ACF577F61C5}"/>
              </a:ext>
            </a:extLst>
          </p:cNvPr>
          <p:cNvSpPr txBox="1"/>
          <p:nvPr/>
        </p:nvSpPr>
        <p:spPr>
          <a:xfrm>
            <a:off x="1584763" y="1142652"/>
            <a:ext cx="65628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Estado de Login</a:t>
            </a:r>
          </a:p>
        </p:txBody>
      </p:sp>
      <p:pic>
        <p:nvPicPr>
          <p:cNvPr id="2" name="Imagem 1" descr="Imagem">
            <a:extLst>
              <a:ext uri="{FF2B5EF4-FFF2-40B4-BE49-F238E27FC236}">
                <a16:creationId xmlns:a16="http://schemas.microsoft.com/office/drawing/2014/main" id="{AF9852C7-F1B9-0588-1237-E41F75BEACD6}"/>
              </a:ext>
            </a:extLst>
          </p:cNvPr>
          <p:cNvPicPr>
            <a:picLocks noChangeAspect="1"/>
          </p:cNvPicPr>
          <p:nvPr/>
        </p:nvPicPr>
        <p:blipFill>
          <a:blip r:embed="rId2"/>
          <a:stretch>
            <a:fillRect/>
          </a:stretch>
        </p:blipFill>
        <p:spPr>
          <a:xfrm>
            <a:off x="1611618" y="2107765"/>
            <a:ext cx="15033450" cy="6838689"/>
          </a:xfrm>
          <a:prstGeom prst="rect">
            <a:avLst/>
          </a:prstGeom>
        </p:spPr>
      </p:pic>
    </p:spTree>
    <p:extLst>
      <p:ext uri="{BB962C8B-B14F-4D97-AF65-F5344CB8AC3E}">
        <p14:creationId xmlns:p14="http://schemas.microsoft.com/office/powerpoint/2010/main" val="1677767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76183E2-9A46-E769-3A8B-B0EBB5261D61}"/>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9AC60567-E738-00A7-9530-928D4D2672DE}"/>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0403EB34-787C-713C-2AE6-AADCEAAE36D0}"/>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3B689B1-3626-BDF5-C47C-16DBD8157093}"/>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FE51D91F-FE05-D69F-52DE-90F943A3F227}"/>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E9E00D5E-FEF4-3F22-374B-797720E2795C}"/>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CFAFADA4-AF59-8043-4424-3050124F1F0B}"/>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41965CF2-4694-9A31-E944-82FA5C24C282}"/>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3057D6F7-1954-BD4C-8D33-4DE08152A9E4}"/>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F912AB99-5D43-FBAF-72D4-56F9E567AA8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1D693CA8-41FD-C27D-6CC9-75C8676F46FD}"/>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27EDCB77-9906-64BB-0773-11BCACF9E05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3BF08A62-083F-F7F3-AC33-BD687748056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A71DA2B8-6CD6-FAD4-EA92-D326CD85E2CF}"/>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BF71D19D-EF6E-2974-5D15-CF4529EB358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10CC7EEB-5081-BF43-A030-C7FB69B49D4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430755F9-C8E9-E8E9-B016-C7403F1A3BC4}"/>
              </a:ext>
            </a:extLst>
          </p:cNvPr>
          <p:cNvSpPr txBox="1"/>
          <p:nvPr/>
        </p:nvSpPr>
        <p:spPr>
          <a:xfrm>
            <a:off x="7821286" y="8962793"/>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771D9A3D-FB6F-C58B-FFE4-0564D4D037EC}"/>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a:solidFill>
                <a:schemeClr val="bg1"/>
              </a:solidFill>
              <a:latin typeface="Articulat Medium"/>
            </a:endParaRPr>
          </a:p>
        </p:txBody>
      </p:sp>
      <p:sp>
        <p:nvSpPr>
          <p:cNvPr id="10" name="CaixaDeTexto 9">
            <a:extLst>
              <a:ext uri="{FF2B5EF4-FFF2-40B4-BE49-F238E27FC236}">
                <a16:creationId xmlns:a16="http://schemas.microsoft.com/office/drawing/2014/main" id="{DC3A112E-01C5-6492-77F4-10E952BEE6C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48</a:t>
            </a:r>
          </a:p>
        </p:txBody>
      </p:sp>
      <p:sp>
        <p:nvSpPr>
          <p:cNvPr id="12" name="CaixaDeTexto 11">
            <a:extLst>
              <a:ext uri="{FF2B5EF4-FFF2-40B4-BE49-F238E27FC236}">
                <a16:creationId xmlns:a16="http://schemas.microsoft.com/office/drawing/2014/main" id="{0AB95761-5954-1242-D45E-50C7DF64CDD3}"/>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Estado do </a:t>
            </a:r>
            <a:r>
              <a:rPr lang="en-US" sz="4000" b="1" err="1">
                <a:solidFill>
                  <a:schemeClr val="accent6"/>
                </a:solidFill>
                <a:latin typeface="Arial"/>
                <a:cs typeface="Arial"/>
              </a:rPr>
              <a:t>Usuário</a:t>
            </a:r>
          </a:p>
        </p:txBody>
      </p:sp>
      <p:pic>
        <p:nvPicPr>
          <p:cNvPr id="2" name="Imagem 1" descr="Imagem">
            <a:extLst>
              <a:ext uri="{FF2B5EF4-FFF2-40B4-BE49-F238E27FC236}">
                <a16:creationId xmlns:a16="http://schemas.microsoft.com/office/drawing/2014/main" id="{5F35C0C5-D140-4420-6439-BF6D367361EF}"/>
              </a:ext>
            </a:extLst>
          </p:cNvPr>
          <p:cNvPicPr>
            <a:picLocks noChangeAspect="1"/>
          </p:cNvPicPr>
          <p:nvPr/>
        </p:nvPicPr>
        <p:blipFill>
          <a:blip r:embed="rId2"/>
          <a:stretch>
            <a:fillRect/>
          </a:stretch>
        </p:blipFill>
        <p:spPr>
          <a:xfrm>
            <a:off x="1570972" y="1852156"/>
            <a:ext cx="15631439" cy="7099387"/>
          </a:xfrm>
          <a:prstGeom prst="rect">
            <a:avLst/>
          </a:prstGeom>
        </p:spPr>
      </p:pic>
    </p:spTree>
    <p:extLst>
      <p:ext uri="{BB962C8B-B14F-4D97-AF65-F5344CB8AC3E}">
        <p14:creationId xmlns:p14="http://schemas.microsoft.com/office/powerpoint/2010/main" val="981411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017EA8E2-4404-B6DE-8190-B63B43975BEB}"/>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140DB1CA-A96D-6E7F-0421-1E9A4FC8789C}"/>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D7B306E4-EC16-94A3-2F16-E6FB8E7CCD9C}"/>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7D4C588-DCC0-24A3-7AC2-74C1A94D5E1A}"/>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0680B586-D855-325D-EBEC-D40C868F704C}"/>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A5BCBC69-C8A1-CBB1-7966-A975D1D399A2}"/>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E665AEF2-D645-B49F-441D-CC731C00F3B2}"/>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ABD1B14B-831E-ECB9-D883-6292D4B776D4}"/>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9226D610-514C-FD9F-E41B-85EC18532AB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93D9E91C-BEDB-A5A8-7BEE-5A7A127741F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7C7DE6B3-26F2-E67E-55CB-AA609620D384}"/>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F21D19A7-0ED7-71E3-C5AA-53F9B5D2DF78}"/>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04557F52-D7F1-170A-B1FE-9812AB4F8B28}"/>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37966D24-2382-B465-0A7A-A0FE155F28B1}"/>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2FE9F7E8-2545-1B1D-514E-48D5EC22004F}"/>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175083FF-98E7-BB42-72E0-7B394D85ADC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D7920A31-41CB-523F-8CA1-82530DFD062D}"/>
              </a:ext>
            </a:extLst>
          </p:cNvPr>
          <p:cNvSpPr txBox="1"/>
          <p:nvPr/>
        </p:nvSpPr>
        <p:spPr>
          <a:xfrm>
            <a:off x="7821286" y="9034231"/>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75D6D974-1DAA-1FEC-003E-EEA26CC51791}"/>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a:solidFill>
                <a:schemeClr val="bg1"/>
              </a:solidFill>
              <a:latin typeface="Articulat Medium"/>
            </a:endParaRPr>
          </a:p>
        </p:txBody>
      </p:sp>
      <p:sp>
        <p:nvSpPr>
          <p:cNvPr id="10" name="CaixaDeTexto 9">
            <a:extLst>
              <a:ext uri="{FF2B5EF4-FFF2-40B4-BE49-F238E27FC236}">
                <a16:creationId xmlns:a16="http://schemas.microsoft.com/office/drawing/2014/main" id="{314CBE39-2CAE-A82C-2C45-8BF1BBC7F20B}"/>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49</a:t>
            </a:r>
          </a:p>
        </p:txBody>
      </p:sp>
      <p:sp>
        <p:nvSpPr>
          <p:cNvPr id="12" name="CaixaDeTexto 11">
            <a:extLst>
              <a:ext uri="{FF2B5EF4-FFF2-40B4-BE49-F238E27FC236}">
                <a16:creationId xmlns:a16="http://schemas.microsoft.com/office/drawing/2014/main" id="{6D688187-02E2-F309-5DAD-CAC281528421}"/>
              </a:ext>
            </a:extLst>
          </p:cNvPr>
          <p:cNvSpPr txBox="1"/>
          <p:nvPr/>
        </p:nvSpPr>
        <p:spPr>
          <a:xfrm>
            <a:off x="1571625" y="1142652"/>
            <a:ext cx="106572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Estado de </a:t>
            </a:r>
            <a:r>
              <a:rPr lang="en-US" sz="4000" b="1" err="1">
                <a:solidFill>
                  <a:schemeClr val="accent6"/>
                </a:solidFill>
                <a:latin typeface="Arial"/>
                <a:cs typeface="Arial"/>
              </a:rPr>
              <a:t>Imóvel</a:t>
            </a:r>
            <a:r>
              <a:rPr lang="en-US" sz="4000" b="1">
                <a:solidFill>
                  <a:schemeClr val="accent6"/>
                </a:solidFill>
                <a:latin typeface="Arial"/>
                <a:cs typeface="Arial"/>
              </a:rPr>
              <a:t> - Consulta e </a:t>
            </a:r>
            <a:r>
              <a:rPr lang="en-US" sz="4000" b="1" err="1">
                <a:solidFill>
                  <a:schemeClr val="accent6"/>
                </a:solidFill>
                <a:latin typeface="Arial"/>
                <a:cs typeface="Arial"/>
              </a:rPr>
              <a:t>Cadastro</a:t>
            </a:r>
          </a:p>
        </p:txBody>
      </p:sp>
      <p:pic>
        <p:nvPicPr>
          <p:cNvPr id="2" name="Imagem 1" descr="Imagem">
            <a:extLst>
              <a:ext uri="{FF2B5EF4-FFF2-40B4-BE49-F238E27FC236}">
                <a16:creationId xmlns:a16="http://schemas.microsoft.com/office/drawing/2014/main" id="{C1882C62-97EE-8E14-325C-454FC11A1DC5}"/>
              </a:ext>
            </a:extLst>
          </p:cNvPr>
          <p:cNvPicPr>
            <a:picLocks noChangeAspect="1"/>
          </p:cNvPicPr>
          <p:nvPr/>
        </p:nvPicPr>
        <p:blipFill>
          <a:blip r:embed="rId2"/>
          <a:stretch>
            <a:fillRect/>
          </a:stretch>
        </p:blipFill>
        <p:spPr>
          <a:xfrm>
            <a:off x="1268913" y="2093739"/>
            <a:ext cx="16188586" cy="6945029"/>
          </a:xfrm>
          <a:prstGeom prst="rect">
            <a:avLst/>
          </a:prstGeom>
        </p:spPr>
      </p:pic>
    </p:spTree>
    <p:extLst>
      <p:ext uri="{BB962C8B-B14F-4D97-AF65-F5344CB8AC3E}">
        <p14:creationId xmlns:p14="http://schemas.microsoft.com/office/powerpoint/2010/main" val="122928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CFD723AF-F1A0-C21B-4C51-199B4F43A3C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DD133B1-9BBB-C764-D459-805F8705259F}"/>
              </a:ext>
            </a:extLst>
          </p:cNvPr>
          <p:cNvGrpSpPr/>
          <p:nvPr/>
        </p:nvGrpSpPr>
        <p:grpSpPr>
          <a:xfrm>
            <a:off x="2563586" y="3770688"/>
            <a:ext cx="7331529" cy="4311954"/>
            <a:chOff x="0" y="-47625"/>
            <a:chExt cx="4545659" cy="2215092"/>
          </a:xfrm>
        </p:grpSpPr>
        <p:sp>
          <p:nvSpPr>
            <p:cNvPr id="3" name="Freeform 3">
              <a:extLst>
                <a:ext uri="{FF2B5EF4-FFF2-40B4-BE49-F238E27FC236}">
                  <a16:creationId xmlns:a16="http://schemas.microsoft.com/office/drawing/2014/main" id="{E9955A69-A840-81C3-7B52-F35FFA70CE32}"/>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accent6"/>
              </a:solidFill>
              <a:prstDash val="solid"/>
              <a:miter/>
            </a:ln>
          </p:spPr>
        </p:sp>
        <p:sp>
          <p:nvSpPr>
            <p:cNvPr id="4" name="TextBox 4">
              <a:extLst>
                <a:ext uri="{FF2B5EF4-FFF2-40B4-BE49-F238E27FC236}">
                  <a16:creationId xmlns:a16="http://schemas.microsoft.com/office/drawing/2014/main" id="{B28AA8D3-E7C7-F8CB-5C56-9FE3647A5D94}"/>
                </a:ext>
              </a:extLst>
            </p:cNvPr>
            <p:cNvSpPr txBox="1"/>
            <p:nvPr/>
          </p:nvSpPr>
          <p:spPr>
            <a:xfrm>
              <a:off x="0" y="-47625"/>
              <a:ext cx="4545659" cy="2215092"/>
            </a:xfrm>
            <a:prstGeom prst="rect">
              <a:avLst/>
            </a:prstGeom>
          </p:spPr>
          <p:txBody>
            <a:bodyPr lIns="50800" tIns="50800" rIns="50800" bIns="50800" rtlCol="0" anchor="ctr"/>
            <a:lstStyle/>
            <a:p>
              <a:pPr algn="ctr">
                <a:lnSpc>
                  <a:spcPts val="3219"/>
                </a:lnSpc>
              </a:pPr>
              <a:endParaRPr/>
            </a:p>
          </p:txBody>
        </p:sp>
      </p:grpSp>
      <p:sp>
        <p:nvSpPr>
          <p:cNvPr id="17" name="TextBox 17">
            <a:extLst>
              <a:ext uri="{FF2B5EF4-FFF2-40B4-BE49-F238E27FC236}">
                <a16:creationId xmlns:a16="http://schemas.microsoft.com/office/drawing/2014/main" id="{6DFD07A5-9D3D-C819-7F13-414980FCDBC9}"/>
              </a:ext>
            </a:extLst>
          </p:cNvPr>
          <p:cNvSpPr txBox="1"/>
          <p:nvPr/>
        </p:nvSpPr>
        <p:spPr>
          <a:xfrm>
            <a:off x="2561383" y="2228977"/>
            <a:ext cx="13180548" cy="848822"/>
          </a:xfrm>
          <a:prstGeom prst="rect">
            <a:avLst/>
          </a:prstGeom>
        </p:spPr>
        <p:txBody>
          <a:bodyPr lIns="0" tIns="0" rIns="0" bIns="0" rtlCol="0" anchor="t">
            <a:spAutoFit/>
          </a:bodyPr>
          <a:lstStyle/>
          <a:p>
            <a:pPr>
              <a:lnSpc>
                <a:spcPts val="7280"/>
              </a:lnSpc>
            </a:pPr>
            <a:r>
              <a:rPr lang="en-US" sz="5200" b="1">
                <a:solidFill>
                  <a:schemeClr val="bg1"/>
                </a:solidFill>
                <a:latin typeface="Arial"/>
                <a:cs typeface="Arial"/>
              </a:rPr>
              <a:t>Mercado </a:t>
            </a:r>
            <a:r>
              <a:rPr lang="en-US" sz="5200" b="1" err="1">
                <a:solidFill>
                  <a:schemeClr val="bg1"/>
                </a:solidFill>
                <a:latin typeface="Arial"/>
                <a:cs typeface="Arial"/>
              </a:rPr>
              <a:t>Atual</a:t>
            </a:r>
            <a:endParaRPr lang="en-US" sz="5200" b="1">
              <a:solidFill>
                <a:schemeClr val="bg1"/>
              </a:solidFill>
              <a:latin typeface="Arial"/>
              <a:cs typeface="Arial"/>
            </a:endParaRPr>
          </a:p>
        </p:txBody>
      </p:sp>
      <p:sp>
        <p:nvSpPr>
          <p:cNvPr id="18" name="TextBox 18">
            <a:extLst>
              <a:ext uri="{FF2B5EF4-FFF2-40B4-BE49-F238E27FC236}">
                <a16:creationId xmlns:a16="http://schemas.microsoft.com/office/drawing/2014/main" id="{62CE0391-06D0-0BC1-AD26-72FA7D7B607B}"/>
              </a:ext>
            </a:extLst>
          </p:cNvPr>
          <p:cNvSpPr txBox="1"/>
          <p:nvPr/>
        </p:nvSpPr>
        <p:spPr>
          <a:xfrm>
            <a:off x="10402236" y="4090294"/>
            <a:ext cx="4845897" cy="346249"/>
          </a:xfrm>
          <a:prstGeom prst="rect">
            <a:avLst/>
          </a:prstGeom>
        </p:spPr>
        <p:txBody>
          <a:bodyPr lIns="0" tIns="0" rIns="0" bIns="0" rtlCol="0" anchor="t">
            <a:spAutoFit/>
          </a:bodyPr>
          <a:lstStyle/>
          <a:p>
            <a:pPr>
              <a:lnSpc>
                <a:spcPts val="2700"/>
              </a:lnSpc>
            </a:pPr>
            <a:r>
              <a:rPr lang="en-US" sz="2800" b="1" err="1">
                <a:solidFill>
                  <a:schemeClr val="bg1"/>
                </a:solidFill>
                <a:latin typeface="Arial"/>
                <a:ea typeface="Articulat Medium"/>
                <a:cs typeface="Articulat Medium"/>
              </a:rPr>
              <a:t>Aumento</a:t>
            </a:r>
            <a:r>
              <a:rPr lang="en-US" sz="2800" b="1">
                <a:solidFill>
                  <a:schemeClr val="bg1"/>
                </a:solidFill>
                <a:latin typeface="Arial"/>
                <a:ea typeface="Articulat Medium"/>
                <a:cs typeface="Articulat Medium"/>
              </a:rPr>
              <a:t> das </a:t>
            </a:r>
            <a:r>
              <a:rPr lang="en-US" sz="2800" b="1" err="1">
                <a:solidFill>
                  <a:schemeClr val="bg1"/>
                </a:solidFill>
                <a:latin typeface="Arial"/>
                <a:ea typeface="Articulat Medium"/>
                <a:cs typeface="Articulat Medium"/>
              </a:rPr>
              <a:t>tercerizações</a:t>
            </a:r>
            <a:r>
              <a:rPr lang="en-US" sz="2700" b="1">
                <a:solidFill>
                  <a:srgbClr val="F79646"/>
                </a:solidFill>
                <a:latin typeface="Arial"/>
                <a:ea typeface="Articulat Medium"/>
                <a:cs typeface="Articulat Medium"/>
              </a:rPr>
              <a:t> </a:t>
            </a:r>
            <a:endParaRPr lang="en-US" sz="2700" b="1" u="none" strike="noStrike">
              <a:solidFill>
                <a:srgbClr val="F79646"/>
              </a:solidFill>
              <a:latin typeface="Arial"/>
              <a:ea typeface="Articulat Medium"/>
              <a:cs typeface="Articulat Medium"/>
            </a:endParaRPr>
          </a:p>
        </p:txBody>
      </p:sp>
      <p:sp>
        <p:nvSpPr>
          <p:cNvPr id="21" name="TextBox 21">
            <a:extLst>
              <a:ext uri="{FF2B5EF4-FFF2-40B4-BE49-F238E27FC236}">
                <a16:creationId xmlns:a16="http://schemas.microsoft.com/office/drawing/2014/main" id="{5BA5E059-3270-7428-461A-C3A1F45EA242}"/>
              </a:ext>
            </a:extLst>
          </p:cNvPr>
          <p:cNvSpPr txBox="1"/>
          <p:nvPr/>
        </p:nvSpPr>
        <p:spPr>
          <a:xfrm>
            <a:off x="2825779" y="4090728"/>
            <a:ext cx="6668343" cy="346249"/>
          </a:xfrm>
          <a:prstGeom prst="rect">
            <a:avLst/>
          </a:prstGeom>
        </p:spPr>
        <p:txBody>
          <a:bodyPr wrap="square" lIns="0" tIns="0" rIns="0" bIns="0" rtlCol="0" anchor="t">
            <a:spAutoFit/>
          </a:bodyPr>
          <a:lstStyle/>
          <a:p>
            <a:pPr>
              <a:lnSpc>
                <a:spcPts val="2700"/>
              </a:lnSpc>
            </a:pPr>
            <a:r>
              <a:rPr lang="en-US" sz="2800" b="1" err="1">
                <a:solidFill>
                  <a:schemeClr val="bg1"/>
                </a:solidFill>
                <a:latin typeface="Arial"/>
                <a:cs typeface="Arial"/>
                <a:sym typeface="Articulat Medium"/>
              </a:rPr>
              <a:t>Crescimento</a:t>
            </a:r>
            <a:r>
              <a:rPr lang="en-US" sz="2800" b="1">
                <a:solidFill>
                  <a:schemeClr val="bg1"/>
                </a:solidFill>
                <a:latin typeface="Arial"/>
                <a:cs typeface="Arial"/>
                <a:sym typeface="Articulat Medium"/>
              </a:rPr>
              <a:t> da </a:t>
            </a:r>
            <a:r>
              <a:rPr lang="en-US" sz="2800" b="1" err="1">
                <a:solidFill>
                  <a:schemeClr val="bg1"/>
                </a:solidFill>
                <a:latin typeface="Arial"/>
                <a:cs typeface="Arial"/>
                <a:sym typeface="Articulat Medium"/>
              </a:rPr>
              <a:t>demanda</a:t>
            </a:r>
            <a:r>
              <a:rPr lang="en-US" sz="2800" b="1">
                <a:solidFill>
                  <a:schemeClr val="bg1"/>
                </a:solidFill>
                <a:latin typeface="Arial"/>
                <a:cs typeface="Arial"/>
                <a:sym typeface="Articulat Medium"/>
              </a:rPr>
              <a:t> </a:t>
            </a:r>
            <a:r>
              <a:rPr lang="en-US" sz="2800" b="1" err="1">
                <a:solidFill>
                  <a:schemeClr val="bg1"/>
                </a:solidFill>
                <a:latin typeface="Arial"/>
                <a:cs typeface="Arial"/>
                <a:sym typeface="Articulat Medium"/>
              </a:rPr>
              <a:t>por</a:t>
            </a:r>
            <a:r>
              <a:rPr lang="en-US" sz="2800" b="1">
                <a:solidFill>
                  <a:schemeClr val="bg1"/>
                </a:solidFill>
                <a:latin typeface="Arial"/>
                <a:cs typeface="Arial"/>
                <a:sym typeface="Articulat Medium"/>
              </a:rPr>
              <a:t> </a:t>
            </a:r>
            <a:r>
              <a:rPr lang="en-US" sz="2800" b="1" err="1">
                <a:solidFill>
                  <a:schemeClr val="bg1"/>
                </a:solidFill>
                <a:latin typeface="Arial"/>
                <a:cs typeface="Arial"/>
                <a:sym typeface="Articulat Medium"/>
              </a:rPr>
              <a:t>vistorias</a:t>
            </a:r>
            <a:endParaRPr lang="en-US" sz="2800" b="1" err="1">
              <a:solidFill>
                <a:schemeClr val="bg1"/>
              </a:solidFill>
              <a:latin typeface="Arial"/>
              <a:cs typeface="Arial"/>
            </a:endParaRPr>
          </a:p>
        </p:txBody>
      </p:sp>
      <p:sp>
        <p:nvSpPr>
          <p:cNvPr id="22" name="TextBox 22">
            <a:extLst>
              <a:ext uri="{FF2B5EF4-FFF2-40B4-BE49-F238E27FC236}">
                <a16:creationId xmlns:a16="http://schemas.microsoft.com/office/drawing/2014/main" id="{B4E83137-B00C-9953-3C85-6776BD5C1589}"/>
              </a:ext>
            </a:extLst>
          </p:cNvPr>
          <p:cNvSpPr txBox="1"/>
          <p:nvPr/>
        </p:nvSpPr>
        <p:spPr>
          <a:xfrm>
            <a:off x="2825779" y="4639375"/>
            <a:ext cx="6878915" cy="3256533"/>
          </a:xfrm>
          <a:prstGeom prst="rect">
            <a:avLst/>
          </a:prstGeom>
        </p:spPr>
        <p:txBody>
          <a:bodyPr wrap="square" lIns="0" tIns="0" rIns="0" bIns="0" rtlCol="0" anchor="t">
            <a:spAutoFit/>
          </a:bodyPr>
          <a:lstStyle/>
          <a:p>
            <a:pPr algn="just">
              <a:lnSpc>
                <a:spcPts val="3219"/>
              </a:lnSpc>
            </a:pPr>
            <a:r>
              <a:rPr lang="en-US" sz="2400">
                <a:solidFill>
                  <a:schemeClr val="accent6"/>
                </a:solidFill>
                <a:latin typeface="Arial"/>
                <a:ea typeface="+mn-lt"/>
                <a:cs typeface="+mn-lt"/>
              </a:rPr>
              <a:t>A </a:t>
            </a:r>
            <a:r>
              <a:rPr lang="en-US" sz="2400" err="1">
                <a:solidFill>
                  <a:schemeClr val="accent6"/>
                </a:solidFill>
                <a:latin typeface="Arial"/>
                <a:ea typeface="+mn-lt"/>
                <a:cs typeface="+mn-lt"/>
              </a:rPr>
              <a:t>demanda</a:t>
            </a:r>
            <a:r>
              <a:rPr lang="en-US" sz="2400">
                <a:solidFill>
                  <a:schemeClr val="accent6"/>
                </a:solidFill>
                <a:latin typeface="Arial"/>
                <a:ea typeface="+mn-lt"/>
                <a:cs typeface="+mn-lt"/>
              </a:rPr>
              <a:t> </a:t>
            </a:r>
            <a:r>
              <a:rPr lang="en-US" sz="2400" err="1">
                <a:solidFill>
                  <a:schemeClr val="accent6"/>
                </a:solidFill>
                <a:latin typeface="Arial"/>
                <a:ea typeface="+mn-lt"/>
                <a:cs typeface="+mn-lt"/>
              </a:rPr>
              <a:t>por</a:t>
            </a:r>
            <a:r>
              <a:rPr lang="en-US" sz="2400">
                <a:solidFill>
                  <a:schemeClr val="accent6"/>
                </a:solidFill>
                <a:latin typeface="Arial"/>
                <a:ea typeface="+mn-lt"/>
                <a:cs typeface="+mn-lt"/>
              </a:rPr>
              <a:t> </a:t>
            </a:r>
            <a:r>
              <a:rPr lang="en-US" sz="2400" err="1">
                <a:solidFill>
                  <a:schemeClr val="accent6"/>
                </a:solidFill>
                <a:latin typeface="Arial"/>
                <a:ea typeface="+mn-lt"/>
                <a:cs typeface="+mn-lt"/>
              </a:rPr>
              <a:t>vistoriadores</a:t>
            </a:r>
            <a:r>
              <a:rPr lang="en-US" sz="2400">
                <a:solidFill>
                  <a:schemeClr val="accent6"/>
                </a:solidFill>
                <a:latin typeface="Arial"/>
                <a:ea typeface="+mn-lt"/>
                <a:cs typeface="+mn-lt"/>
              </a:rPr>
              <a:t> de </a:t>
            </a:r>
            <a:r>
              <a:rPr lang="en-US" sz="2400" err="1">
                <a:solidFill>
                  <a:schemeClr val="accent6"/>
                </a:solidFill>
                <a:latin typeface="Arial"/>
                <a:ea typeface="+mn-lt"/>
                <a:cs typeface="+mn-lt"/>
              </a:rPr>
              <a:t>imóveis</a:t>
            </a:r>
            <a:r>
              <a:rPr lang="en-US" sz="2400">
                <a:solidFill>
                  <a:schemeClr val="accent6"/>
                </a:solidFill>
                <a:latin typeface="Arial"/>
                <a:ea typeface="+mn-lt"/>
                <a:cs typeface="+mn-lt"/>
              </a:rPr>
              <a:t> </a:t>
            </a:r>
            <a:r>
              <a:rPr lang="en-US" sz="2400" err="1">
                <a:solidFill>
                  <a:schemeClr val="accent6"/>
                </a:solidFill>
                <a:latin typeface="Arial"/>
                <a:ea typeface="+mn-lt"/>
                <a:cs typeface="+mn-lt"/>
              </a:rPr>
              <a:t>tem</a:t>
            </a:r>
            <a:r>
              <a:rPr lang="en-US" sz="2400">
                <a:solidFill>
                  <a:schemeClr val="accent6"/>
                </a:solidFill>
                <a:latin typeface="Arial"/>
                <a:ea typeface="+mn-lt"/>
                <a:cs typeface="+mn-lt"/>
              </a:rPr>
              <a:t> </a:t>
            </a:r>
            <a:r>
              <a:rPr lang="en-US" sz="2400" err="1">
                <a:solidFill>
                  <a:schemeClr val="accent6"/>
                </a:solidFill>
                <a:latin typeface="Arial"/>
                <a:ea typeface="+mn-lt"/>
                <a:cs typeface="+mn-lt"/>
              </a:rPr>
              <a:t>aumentado</a:t>
            </a:r>
            <a:r>
              <a:rPr lang="en-US" sz="2400">
                <a:solidFill>
                  <a:schemeClr val="accent6"/>
                </a:solidFill>
                <a:latin typeface="Arial"/>
                <a:ea typeface="+mn-lt"/>
                <a:cs typeface="+mn-lt"/>
              </a:rPr>
              <a:t> </a:t>
            </a:r>
            <a:r>
              <a:rPr lang="en-US" sz="2400" err="1">
                <a:solidFill>
                  <a:schemeClr val="accent6"/>
                </a:solidFill>
                <a:latin typeface="Arial"/>
                <a:ea typeface="+mn-lt"/>
                <a:cs typeface="+mn-lt"/>
              </a:rPr>
              <a:t>em</a:t>
            </a:r>
            <a:r>
              <a:rPr lang="en-US" sz="2400">
                <a:solidFill>
                  <a:schemeClr val="accent6"/>
                </a:solidFill>
                <a:latin typeface="Arial"/>
                <a:ea typeface="+mn-lt"/>
                <a:cs typeface="+mn-lt"/>
              </a:rPr>
              <a:t> </a:t>
            </a:r>
            <a:r>
              <a:rPr lang="en-US" sz="2400" err="1">
                <a:solidFill>
                  <a:schemeClr val="accent6"/>
                </a:solidFill>
                <a:latin typeface="Arial"/>
                <a:ea typeface="+mn-lt"/>
                <a:cs typeface="+mn-lt"/>
              </a:rPr>
              <a:t>todas</a:t>
            </a:r>
            <a:r>
              <a:rPr lang="en-US" sz="2400">
                <a:solidFill>
                  <a:schemeClr val="accent6"/>
                </a:solidFill>
                <a:latin typeface="Arial"/>
                <a:ea typeface="+mn-lt"/>
                <a:cs typeface="+mn-lt"/>
              </a:rPr>
              <a:t> as </a:t>
            </a:r>
            <a:r>
              <a:rPr lang="en-US" sz="2400" err="1">
                <a:solidFill>
                  <a:schemeClr val="accent6"/>
                </a:solidFill>
                <a:latin typeface="Arial"/>
                <a:ea typeface="+mn-lt"/>
                <a:cs typeface="+mn-lt"/>
              </a:rPr>
              <a:t>regiões</a:t>
            </a:r>
            <a:r>
              <a:rPr lang="en-US" sz="2400">
                <a:solidFill>
                  <a:schemeClr val="accent6"/>
                </a:solidFill>
                <a:latin typeface="Arial"/>
                <a:ea typeface="+mn-lt"/>
                <a:cs typeface="+mn-lt"/>
              </a:rPr>
              <a:t> do </a:t>
            </a:r>
            <a:r>
              <a:rPr lang="en-US" sz="2400" err="1">
                <a:solidFill>
                  <a:schemeClr val="accent6"/>
                </a:solidFill>
                <a:latin typeface="Arial"/>
                <a:ea typeface="+mn-lt"/>
                <a:cs typeface="+mn-lt"/>
              </a:rPr>
              <a:t>Brasil</a:t>
            </a:r>
            <a:r>
              <a:rPr lang="en-US" sz="2400">
                <a:solidFill>
                  <a:schemeClr val="accent6"/>
                </a:solidFill>
                <a:latin typeface="Arial"/>
                <a:ea typeface="+mn-lt"/>
                <a:cs typeface="+mn-lt"/>
              </a:rPr>
              <a:t>. </a:t>
            </a:r>
            <a:endParaRPr lang="pt-BR" sz="2400">
              <a:solidFill>
                <a:schemeClr val="accent6"/>
              </a:solidFill>
              <a:latin typeface="Arial"/>
              <a:ea typeface="+mn-lt"/>
              <a:cs typeface="+mn-lt"/>
            </a:endParaRPr>
          </a:p>
          <a:p>
            <a:pPr algn="just">
              <a:lnSpc>
                <a:spcPts val="3219"/>
              </a:lnSpc>
            </a:pPr>
            <a:endParaRPr lang="en-US" sz="2400">
              <a:solidFill>
                <a:schemeClr val="accent6"/>
              </a:solidFill>
              <a:latin typeface="Arial"/>
              <a:ea typeface="+mn-lt"/>
              <a:cs typeface="+mn-lt"/>
            </a:endParaRPr>
          </a:p>
          <a:p>
            <a:pPr marL="342900" indent="-342900" algn="just">
              <a:lnSpc>
                <a:spcPts val="3219"/>
              </a:lnSpc>
              <a:buFont typeface="Arial"/>
              <a:buChar char="•"/>
            </a:pPr>
            <a:r>
              <a:rPr lang="en-US" sz="2400" b="1" err="1">
                <a:solidFill>
                  <a:schemeClr val="accent6"/>
                </a:solidFill>
                <a:latin typeface="Arial"/>
                <a:ea typeface="+mn-lt"/>
                <a:cs typeface="+mn-lt"/>
              </a:rPr>
              <a:t>Sudeste</a:t>
            </a:r>
            <a:r>
              <a:rPr lang="en-US" sz="2400" b="1">
                <a:solidFill>
                  <a:schemeClr val="accent6"/>
                </a:solidFill>
                <a:latin typeface="Arial"/>
                <a:ea typeface="+mn-lt"/>
                <a:cs typeface="+mn-lt"/>
              </a:rPr>
              <a:t>:</a:t>
            </a:r>
            <a:r>
              <a:rPr lang="en-US" sz="2400">
                <a:solidFill>
                  <a:schemeClr val="accent6"/>
                </a:solidFill>
                <a:latin typeface="Arial"/>
                <a:ea typeface="+mn-lt"/>
                <a:cs typeface="+mn-lt"/>
              </a:rPr>
              <a:t> 15%</a:t>
            </a:r>
            <a:endParaRPr lang="pt-BR" sz="2400">
              <a:solidFill>
                <a:schemeClr val="accent6"/>
              </a:solidFill>
              <a:latin typeface="Arial"/>
              <a:ea typeface="+mn-lt"/>
              <a:cs typeface="+mn-lt"/>
            </a:endParaRPr>
          </a:p>
          <a:p>
            <a:pPr marL="342900" indent="-342900" algn="just">
              <a:lnSpc>
                <a:spcPts val="3219"/>
              </a:lnSpc>
              <a:buFont typeface="Arial"/>
              <a:buChar char="•"/>
            </a:pPr>
            <a:r>
              <a:rPr lang="en-US" sz="2400" b="1">
                <a:solidFill>
                  <a:schemeClr val="accent6"/>
                </a:solidFill>
                <a:latin typeface="Arial"/>
                <a:ea typeface="+mn-lt"/>
                <a:cs typeface="+mn-lt"/>
              </a:rPr>
              <a:t>Nordeste:</a:t>
            </a:r>
            <a:r>
              <a:rPr lang="en-US" sz="2400">
                <a:solidFill>
                  <a:schemeClr val="accent6"/>
                </a:solidFill>
                <a:latin typeface="Arial"/>
                <a:ea typeface="+mn-lt"/>
                <a:cs typeface="+mn-lt"/>
              </a:rPr>
              <a:t> 12%</a:t>
            </a:r>
            <a:endParaRPr lang="pt-BR" sz="2400">
              <a:solidFill>
                <a:schemeClr val="accent6"/>
              </a:solidFill>
              <a:latin typeface="Arial"/>
              <a:ea typeface="+mn-lt"/>
              <a:cs typeface="+mn-lt"/>
            </a:endParaRPr>
          </a:p>
          <a:p>
            <a:pPr marL="342900" indent="-342900" algn="just">
              <a:lnSpc>
                <a:spcPts val="3219"/>
              </a:lnSpc>
              <a:buFont typeface="Arial"/>
              <a:buChar char="•"/>
            </a:pPr>
            <a:r>
              <a:rPr lang="en-US" sz="2400" b="1">
                <a:solidFill>
                  <a:schemeClr val="accent6"/>
                </a:solidFill>
                <a:latin typeface="Arial"/>
                <a:ea typeface="+mn-lt"/>
                <a:cs typeface="+mn-lt"/>
              </a:rPr>
              <a:t>Centro-Oeste:</a:t>
            </a:r>
            <a:r>
              <a:rPr lang="en-US" sz="2400">
                <a:solidFill>
                  <a:schemeClr val="accent6"/>
                </a:solidFill>
                <a:latin typeface="Arial"/>
                <a:ea typeface="+mn-lt"/>
                <a:cs typeface="+mn-lt"/>
              </a:rPr>
              <a:t> 14%</a:t>
            </a:r>
            <a:endParaRPr lang="pt-BR" sz="2400">
              <a:solidFill>
                <a:schemeClr val="accent6"/>
              </a:solidFill>
              <a:latin typeface="Arial"/>
              <a:ea typeface="+mn-lt"/>
              <a:cs typeface="+mn-lt"/>
            </a:endParaRPr>
          </a:p>
          <a:p>
            <a:pPr marL="342900" indent="-342900" algn="just">
              <a:lnSpc>
                <a:spcPts val="3219"/>
              </a:lnSpc>
              <a:buFont typeface="Arial"/>
              <a:buChar char="•"/>
            </a:pPr>
            <a:r>
              <a:rPr lang="en-US" sz="2400" b="1">
                <a:solidFill>
                  <a:schemeClr val="accent6"/>
                </a:solidFill>
                <a:latin typeface="Arial"/>
                <a:ea typeface="+mn-lt"/>
                <a:cs typeface="+mn-lt"/>
              </a:rPr>
              <a:t>Sul:</a:t>
            </a:r>
            <a:r>
              <a:rPr lang="en-US" sz="2400">
                <a:solidFill>
                  <a:schemeClr val="accent6"/>
                </a:solidFill>
                <a:latin typeface="Arial"/>
                <a:ea typeface="+mn-lt"/>
                <a:cs typeface="+mn-lt"/>
              </a:rPr>
              <a:t> 10%</a:t>
            </a:r>
            <a:endParaRPr lang="pt-BR" sz="2400">
              <a:solidFill>
                <a:schemeClr val="accent6"/>
              </a:solidFill>
              <a:latin typeface="Arial"/>
              <a:ea typeface="+mn-lt"/>
              <a:cs typeface="+mn-lt"/>
            </a:endParaRPr>
          </a:p>
          <a:p>
            <a:pPr marL="342900" indent="-342900" algn="just">
              <a:lnSpc>
                <a:spcPts val="3219"/>
              </a:lnSpc>
              <a:buFont typeface="Arial"/>
              <a:buChar char="•"/>
            </a:pPr>
            <a:r>
              <a:rPr lang="en-US" sz="2400" b="1">
                <a:solidFill>
                  <a:schemeClr val="accent6"/>
                </a:solidFill>
                <a:latin typeface="Arial"/>
                <a:ea typeface="+mn-lt"/>
                <a:cs typeface="+mn-lt"/>
              </a:rPr>
              <a:t>Norte:</a:t>
            </a:r>
            <a:r>
              <a:rPr lang="en-US" sz="2400">
                <a:solidFill>
                  <a:schemeClr val="accent6"/>
                </a:solidFill>
                <a:latin typeface="Arial"/>
                <a:ea typeface="+mn-lt"/>
                <a:cs typeface="+mn-lt"/>
              </a:rPr>
              <a:t> 8%</a:t>
            </a:r>
          </a:p>
        </p:txBody>
      </p:sp>
      <p:sp>
        <p:nvSpPr>
          <p:cNvPr id="23" name="TextBox 23">
            <a:extLst>
              <a:ext uri="{FF2B5EF4-FFF2-40B4-BE49-F238E27FC236}">
                <a16:creationId xmlns:a16="http://schemas.microsoft.com/office/drawing/2014/main" id="{396E4A95-9588-1440-C7B6-829F4D301EB0}"/>
              </a:ext>
            </a:extLst>
          </p:cNvPr>
          <p:cNvSpPr txBox="1"/>
          <p:nvPr/>
        </p:nvSpPr>
        <p:spPr>
          <a:xfrm>
            <a:off x="10402236" y="4643198"/>
            <a:ext cx="6866338" cy="2185214"/>
          </a:xfrm>
          <a:prstGeom prst="rect">
            <a:avLst/>
          </a:prstGeom>
        </p:spPr>
        <p:txBody>
          <a:bodyPr wrap="square" lIns="0" tIns="0" rIns="0" bIns="0" rtlCol="0" anchor="t">
            <a:spAutoFit/>
          </a:bodyPr>
          <a:lstStyle/>
          <a:p>
            <a:pPr algn="just"/>
            <a:r>
              <a:rPr lang="en-US" sz="2400">
                <a:solidFill>
                  <a:srgbClr val="F79646"/>
                </a:solidFill>
                <a:latin typeface="Arial"/>
                <a:ea typeface="+mn-lt"/>
                <a:cs typeface="+mn-lt"/>
              </a:rPr>
              <a:t>O </a:t>
            </a:r>
            <a:r>
              <a:rPr lang="en-US" sz="2400" err="1">
                <a:solidFill>
                  <a:srgbClr val="F79646"/>
                </a:solidFill>
                <a:latin typeface="Arial"/>
                <a:ea typeface="+mn-lt"/>
                <a:cs typeface="+mn-lt"/>
              </a:rPr>
              <a:t>setor</a:t>
            </a:r>
            <a:r>
              <a:rPr lang="en-US" sz="2400">
                <a:solidFill>
                  <a:srgbClr val="F79646"/>
                </a:solidFill>
                <a:latin typeface="Arial"/>
                <a:ea typeface="+mn-lt"/>
                <a:cs typeface="+mn-lt"/>
              </a:rPr>
              <a:t> de </a:t>
            </a:r>
            <a:r>
              <a:rPr lang="en-US" sz="2400" err="1">
                <a:solidFill>
                  <a:srgbClr val="F79646"/>
                </a:solidFill>
                <a:latin typeface="Arial"/>
                <a:ea typeface="+mn-lt"/>
                <a:cs typeface="+mn-lt"/>
              </a:rPr>
              <a:t>serviços</a:t>
            </a:r>
            <a:r>
              <a:rPr lang="en-US" sz="2400">
                <a:solidFill>
                  <a:srgbClr val="F79646"/>
                </a:solidFill>
                <a:latin typeface="Arial"/>
                <a:ea typeface="+mn-lt"/>
                <a:cs typeface="+mn-lt"/>
              </a:rPr>
              <a:t> é o </a:t>
            </a:r>
            <a:r>
              <a:rPr lang="en-US" sz="2400" err="1">
                <a:solidFill>
                  <a:srgbClr val="F79646"/>
                </a:solidFill>
                <a:latin typeface="Arial"/>
                <a:ea typeface="+mn-lt"/>
                <a:cs typeface="+mn-lt"/>
              </a:rPr>
              <a:t>mais</a:t>
            </a:r>
            <a:r>
              <a:rPr lang="en-US" sz="2400">
                <a:solidFill>
                  <a:srgbClr val="F79646"/>
                </a:solidFill>
                <a:latin typeface="Arial"/>
                <a:ea typeface="+mn-lt"/>
                <a:cs typeface="+mn-lt"/>
              </a:rPr>
              <a:t> </a:t>
            </a:r>
            <a:r>
              <a:rPr lang="en-US" sz="2400" err="1">
                <a:solidFill>
                  <a:srgbClr val="F79646"/>
                </a:solidFill>
                <a:latin typeface="Arial"/>
                <a:ea typeface="+mn-lt"/>
                <a:cs typeface="+mn-lt"/>
              </a:rPr>
              <a:t>terceirizado</a:t>
            </a:r>
            <a:r>
              <a:rPr lang="en-US" sz="2400">
                <a:solidFill>
                  <a:srgbClr val="F79646"/>
                </a:solidFill>
                <a:latin typeface="Arial"/>
                <a:ea typeface="+mn-lt"/>
                <a:cs typeface="+mn-lt"/>
              </a:rPr>
              <a:t> no </a:t>
            </a:r>
            <a:r>
              <a:rPr lang="en-US" sz="2400" err="1">
                <a:solidFill>
                  <a:srgbClr val="F79646"/>
                </a:solidFill>
                <a:latin typeface="Arial"/>
                <a:ea typeface="+mn-lt"/>
                <a:cs typeface="+mn-lt"/>
              </a:rPr>
              <a:t>país</a:t>
            </a:r>
            <a:r>
              <a:rPr lang="en-US" sz="2400">
                <a:solidFill>
                  <a:srgbClr val="F79646"/>
                </a:solidFill>
                <a:latin typeface="Arial"/>
                <a:ea typeface="+mn-lt"/>
                <a:cs typeface="+mn-lt"/>
              </a:rPr>
              <a:t>, </a:t>
            </a:r>
            <a:r>
              <a:rPr lang="en-US" sz="2400" err="1">
                <a:solidFill>
                  <a:srgbClr val="F79646"/>
                </a:solidFill>
                <a:latin typeface="Arial"/>
                <a:ea typeface="+mn-lt"/>
                <a:cs typeface="+mn-lt"/>
              </a:rPr>
              <a:t>representando</a:t>
            </a:r>
            <a:r>
              <a:rPr lang="en-US" sz="2400">
                <a:solidFill>
                  <a:srgbClr val="F79646"/>
                </a:solidFill>
                <a:latin typeface="Arial"/>
                <a:ea typeface="+mn-lt"/>
                <a:cs typeface="+mn-lt"/>
              </a:rPr>
              <a:t> </a:t>
            </a:r>
            <a:r>
              <a:rPr lang="en-US" sz="2400" err="1">
                <a:solidFill>
                  <a:srgbClr val="F79646"/>
                </a:solidFill>
                <a:latin typeface="Arial"/>
                <a:ea typeface="+mn-lt"/>
                <a:cs typeface="+mn-lt"/>
              </a:rPr>
              <a:t>uma</a:t>
            </a:r>
            <a:r>
              <a:rPr lang="en-US" sz="2400">
                <a:solidFill>
                  <a:srgbClr val="F79646"/>
                </a:solidFill>
                <a:latin typeface="Arial"/>
                <a:ea typeface="+mn-lt"/>
                <a:cs typeface="+mn-lt"/>
              </a:rPr>
              <a:t> </a:t>
            </a:r>
            <a:r>
              <a:rPr lang="en-US" sz="2400" err="1">
                <a:solidFill>
                  <a:srgbClr val="F79646"/>
                </a:solidFill>
                <a:latin typeface="Arial"/>
                <a:ea typeface="+mn-lt"/>
                <a:cs typeface="+mn-lt"/>
              </a:rPr>
              <a:t>parcela</a:t>
            </a:r>
            <a:r>
              <a:rPr lang="en-US" sz="2400">
                <a:solidFill>
                  <a:srgbClr val="F79646"/>
                </a:solidFill>
                <a:latin typeface="Arial"/>
                <a:ea typeface="+mn-lt"/>
                <a:cs typeface="+mn-lt"/>
              </a:rPr>
              <a:t> de 70% </a:t>
            </a:r>
            <a:r>
              <a:rPr lang="en-US" sz="2400" err="1">
                <a:solidFill>
                  <a:srgbClr val="F79646"/>
                </a:solidFill>
                <a:latin typeface="Arial"/>
                <a:ea typeface="+mn-lt"/>
                <a:cs typeface="+mn-lt"/>
              </a:rPr>
              <a:t>deste</a:t>
            </a:r>
            <a:r>
              <a:rPr lang="en-US" sz="2400">
                <a:solidFill>
                  <a:srgbClr val="F79646"/>
                </a:solidFill>
                <a:latin typeface="Arial"/>
                <a:ea typeface="+mn-lt"/>
                <a:cs typeface="+mn-lt"/>
              </a:rPr>
              <a:t> mercado. Em 2020, </a:t>
            </a:r>
            <a:r>
              <a:rPr lang="en-US" sz="2400" err="1">
                <a:solidFill>
                  <a:srgbClr val="F79646"/>
                </a:solidFill>
                <a:latin typeface="Arial"/>
                <a:ea typeface="+mn-lt"/>
                <a:cs typeface="+mn-lt"/>
              </a:rPr>
              <a:t>por</a:t>
            </a:r>
            <a:r>
              <a:rPr lang="en-US" sz="2400">
                <a:solidFill>
                  <a:srgbClr val="F79646"/>
                </a:solidFill>
                <a:latin typeface="Arial"/>
                <a:ea typeface="+mn-lt"/>
                <a:cs typeface="+mn-lt"/>
              </a:rPr>
              <a:t> </a:t>
            </a:r>
            <a:r>
              <a:rPr lang="en-US" sz="2400" err="1">
                <a:solidFill>
                  <a:srgbClr val="F79646"/>
                </a:solidFill>
                <a:latin typeface="Arial"/>
                <a:ea typeface="+mn-lt"/>
                <a:cs typeface="+mn-lt"/>
              </a:rPr>
              <a:t>exemplo</a:t>
            </a:r>
            <a:r>
              <a:rPr lang="en-US" sz="2400">
                <a:solidFill>
                  <a:srgbClr val="F79646"/>
                </a:solidFill>
                <a:latin typeface="Arial"/>
                <a:ea typeface="+mn-lt"/>
                <a:cs typeface="+mn-lt"/>
              </a:rPr>
              <a:t>, </a:t>
            </a:r>
            <a:r>
              <a:rPr lang="en-US" sz="2400" err="1">
                <a:solidFill>
                  <a:srgbClr val="F79646"/>
                </a:solidFill>
                <a:latin typeface="Arial"/>
                <a:ea typeface="+mn-lt"/>
                <a:cs typeface="+mn-lt"/>
              </a:rPr>
              <a:t>obteve</a:t>
            </a:r>
            <a:r>
              <a:rPr lang="en-US" sz="2400">
                <a:solidFill>
                  <a:srgbClr val="F79646"/>
                </a:solidFill>
                <a:latin typeface="Arial"/>
                <a:ea typeface="+mn-lt"/>
                <a:cs typeface="+mn-lt"/>
              </a:rPr>
              <a:t> um </a:t>
            </a:r>
            <a:r>
              <a:rPr lang="en-US" sz="2400" err="1">
                <a:solidFill>
                  <a:srgbClr val="F79646"/>
                </a:solidFill>
                <a:latin typeface="Arial"/>
                <a:ea typeface="+mn-lt"/>
                <a:cs typeface="+mn-lt"/>
              </a:rPr>
              <a:t>crescimento</a:t>
            </a:r>
            <a:r>
              <a:rPr lang="en-US" sz="2400">
                <a:solidFill>
                  <a:srgbClr val="F79646"/>
                </a:solidFill>
                <a:latin typeface="Arial"/>
                <a:ea typeface="+mn-lt"/>
                <a:cs typeface="+mn-lt"/>
              </a:rPr>
              <a:t> de 8,8%, </a:t>
            </a:r>
            <a:r>
              <a:rPr lang="en-US" sz="2400" err="1">
                <a:solidFill>
                  <a:srgbClr val="F79646"/>
                </a:solidFill>
                <a:latin typeface="Arial"/>
                <a:ea typeface="+mn-lt"/>
                <a:cs typeface="+mn-lt"/>
              </a:rPr>
              <a:t>mesmo</a:t>
            </a:r>
            <a:r>
              <a:rPr lang="en-US" sz="2400">
                <a:solidFill>
                  <a:srgbClr val="F79646"/>
                </a:solidFill>
                <a:latin typeface="Arial"/>
                <a:ea typeface="+mn-lt"/>
                <a:cs typeface="+mn-lt"/>
              </a:rPr>
              <a:t> com a pandemia de COVID-19.</a:t>
            </a:r>
            <a:endParaRPr lang="en-US" sz="2400">
              <a:solidFill>
                <a:srgbClr val="F79646"/>
              </a:solidFill>
              <a:latin typeface="Arial"/>
              <a:ea typeface="Calibri"/>
              <a:cs typeface="Calibri"/>
            </a:endParaRPr>
          </a:p>
          <a:p>
            <a:pPr marL="285750" indent="-285750" algn="just">
              <a:buFont typeface="Arial"/>
              <a:buChar char="•"/>
            </a:pPr>
            <a:endParaRPr lang="en-US" sz="2200" u="none" strike="noStrike">
              <a:solidFill>
                <a:srgbClr val="F79646"/>
              </a:solidFill>
              <a:latin typeface="Arial"/>
              <a:ea typeface="Calibri"/>
              <a:cs typeface="Calibri"/>
            </a:endParaRPr>
          </a:p>
        </p:txBody>
      </p:sp>
      <p:grpSp>
        <p:nvGrpSpPr>
          <p:cNvPr id="26" name="Group 26">
            <a:extLst>
              <a:ext uri="{FF2B5EF4-FFF2-40B4-BE49-F238E27FC236}">
                <a16:creationId xmlns:a16="http://schemas.microsoft.com/office/drawing/2014/main" id="{84D5A3A4-006E-35A9-A167-007D2AD8B6E1}"/>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742277AA-5782-0A33-6CED-DD911119066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EB4632D5-FC4D-98A2-ACA8-1312785367F0}"/>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7" name="CaixaDeTexto 6">
            <a:extLst>
              <a:ext uri="{FF2B5EF4-FFF2-40B4-BE49-F238E27FC236}">
                <a16:creationId xmlns:a16="http://schemas.microsoft.com/office/drawing/2014/main" id="{F301CC69-533E-4E8E-DBC9-D0B526697153}"/>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a:t>
            </a:r>
          </a:p>
        </p:txBody>
      </p:sp>
      <p:sp>
        <p:nvSpPr>
          <p:cNvPr id="5" name="CaixaDeTexto 4">
            <a:extLst>
              <a:ext uri="{FF2B5EF4-FFF2-40B4-BE49-F238E27FC236}">
                <a16:creationId xmlns:a16="http://schemas.microsoft.com/office/drawing/2014/main" id="{9FB795AA-1381-5A0D-B6BA-12AF542E15FA}"/>
              </a:ext>
            </a:extLst>
          </p:cNvPr>
          <p:cNvSpPr txBox="1"/>
          <p:nvPr/>
        </p:nvSpPr>
        <p:spPr>
          <a:xfrm>
            <a:off x="2560503" y="8298782"/>
            <a:ext cx="7344848" cy="346249"/>
          </a:xfrm>
          <a:prstGeom prst="rect">
            <a:avLst/>
          </a:prstGeom>
        </p:spPr>
        <p:txBody>
          <a:bodyPr wrap="square" lIns="0" tIns="0" rIns="0" bIns="0" rtlCol="0" anchor="t">
            <a:spAutoFit/>
          </a:bodyPr>
          <a:lstStyle/>
          <a:p>
            <a:pPr>
              <a:lnSpc>
                <a:spcPts val="2700"/>
              </a:lnSpc>
            </a:pPr>
            <a:r>
              <a:rPr lang="pt-BR" sz="2250" b="1">
                <a:solidFill>
                  <a:schemeClr val="bg1"/>
                </a:solidFill>
                <a:latin typeface="Arial"/>
                <a:cs typeface="Arial"/>
              </a:rPr>
              <a:t>Fonte: </a:t>
            </a:r>
            <a:r>
              <a:rPr lang="pt-BR" sz="2250" b="1">
                <a:solidFill>
                  <a:srgbClr val="F79646"/>
                </a:solidFill>
                <a:latin typeface="Articulat Medium"/>
                <a:hlinkClick r:id="rId2">
                  <a:extLst>
                    <a:ext uri="{A12FA001-AC4F-418D-AE19-62706E023703}">
                      <ahyp:hlinkClr xmlns:ahyp="http://schemas.microsoft.com/office/drawing/2018/hyperlinkcolor" val="tx"/>
                    </a:ext>
                  </a:extLst>
                </a:hlinkClick>
              </a:rPr>
              <a:t>Portal Service Team</a:t>
            </a:r>
            <a:r>
              <a:rPr lang="pt-BR" sz="2250" b="1">
                <a:solidFill>
                  <a:srgbClr val="F79646"/>
                </a:solidFill>
                <a:latin typeface="Arial"/>
                <a:cs typeface="Arial"/>
                <a:hlinkClick r:id="rId2">
                  <a:extLst>
                    <a:ext uri="{A12FA001-AC4F-418D-AE19-62706E023703}">
                      <ahyp:hlinkClr xmlns:ahyp="http://schemas.microsoft.com/office/drawing/2018/hyperlinkcolor" val="tx"/>
                    </a:ext>
                  </a:extLst>
                </a:hlinkClick>
              </a:rPr>
              <a:t> Vistorias de Imóveis</a:t>
            </a:r>
            <a:r>
              <a:rPr lang="pt-BR" sz="2250" b="1">
                <a:solidFill>
                  <a:srgbClr val="F79646"/>
                </a:solidFill>
                <a:latin typeface="Arial"/>
                <a:cs typeface="Arial"/>
              </a:rPr>
              <a:t> [1]</a:t>
            </a:r>
          </a:p>
        </p:txBody>
      </p:sp>
      <p:sp>
        <p:nvSpPr>
          <p:cNvPr id="8" name="CaixaDeTexto 7">
            <a:extLst>
              <a:ext uri="{FF2B5EF4-FFF2-40B4-BE49-F238E27FC236}">
                <a16:creationId xmlns:a16="http://schemas.microsoft.com/office/drawing/2014/main" id="{A55533DF-260B-3095-F855-B050EB4F9CB7}"/>
              </a:ext>
            </a:extLst>
          </p:cNvPr>
          <p:cNvSpPr txBox="1"/>
          <p:nvPr/>
        </p:nvSpPr>
        <p:spPr>
          <a:xfrm>
            <a:off x="13029819" y="8296525"/>
            <a:ext cx="2211736"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50" b="1">
                <a:solidFill>
                  <a:srgbClr val="FFFFFF"/>
                </a:solidFill>
                <a:latin typeface="Arial"/>
                <a:cs typeface="Arial"/>
              </a:rPr>
              <a:t>F</a:t>
            </a:r>
            <a:r>
              <a:rPr lang="pt-BR" sz="2250" b="1">
                <a:solidFill>
                  <a:srgbClr val="FFFFFF"/>
                </a:solidFill>
                <a:latin typeface="Arial"/>
                <a:ea typeface="+mn-lt"/>
                <a:cs typeface="+mn-lt"/>
              </a:rPr>
              <a:t>onte: </a:t>
            </a:r>
            <a:r>
              <a:rPr lang="pt-BR" sz="2250" b="1">
                <a:solidFill>
                  <a:srgbClr val="F79646"/>
                </a:solidFill>
                <a:latin typeface="Arial"/>
                <a:ea typeface="+mn-lt"/>
                <a:cs typeface="+mn-lt"/>
                <a:hlinkClick r:id="rId3">
                  <a:extLst>
                    <a:ext uri="{A12FA001-AC4F-418D-AE19-62706E023703}">
                      <ahyp:hlinkClr xmlns:ahyp="http://schemas.microsoft.com/office/drawing/2018/hyperlinkcolor" val="tx"/>
                    </a:ext>
                  </a:extLst>
                </a:hlinkClick>
              </a:rPr>
              <a:t>G1</a:t>
            </a:r>
            <a:r>
              <a:rPr lang="pt-BR" sz="2250" b="1">
                <a:solidFill>
                  <a:srgbClr val="F79646"/>
                </a:solidFill>
                <a:latin typeface="Arial"/>
                <a:ea typeface="+mn-lt"/>
                <a:cs typeface="+mn-lt"/>
              </a:rPr>
              <a:t> [2]</a:t>
            </a:r>
            <a:endParaRPr lang="pt-BR" sz="2250" b="1">
              <a:solidFill>
                <a:srgbClr val="F79646"/>
              </a:solidFill>
              <a:latin typeface="Arial"/>
              <a:ea typeface="Calibri"/>
              <a:cs typeface="Calibri"/>
            </a:endParaRPr>
          </a:p>
          <a:p>
            <a:pPr algn="ctr"/>
            <a:endParaRPr lang="pt-BR" sz="2250" b="1">
              <a:solidFill>
                <a:srgbClr val="F79646"/>
              </a:solidFill>
              <a:latin typeface="Articulat Medium"/>
            </a:endParaRPr>
          </a:p>
        </p:txBody>
      </p:sp>
      <p:grpSp>
        <p:nvGrpSpPr>
          <p:cNvPr id="6" name="Group 2">
            <a:extLst>
              <a:ext uri="{FF2B5EF4-FFF2-40B4-BE49-F238E27FC236}">
                <a16:creationId xmlns:a16="http://schemas.microsoft.com/office/drawing/2014/main" id="{9470CED5-F13C-E35A-4B49-627550B47D24}"/>
              </a:ext>
            </a:extLst>
          </p:cNvPr>
          <p:cNvGrpSpPr/>
          <p:nvPr/>
        </p:nvGrpSpPr>
        <p:grpSpPr>
          <a:xfrm>
            <a:off x="10158520" y="3770688"/>
            <a:ext cx="7331529" cy="4311954"/>
            <a:chOff x="0" y="-47625"/>
            <a:chExt cx="4545659" cy="2215092"/>
          </a:xfrm>
        </p:grpSpPr>
        <p:sp>
          <p:nvSpPr>
            <p:cNvPr id="10" name="Freeform 3">
              <a:extLst>
                <a:ext uri="{FF2B5EF4-FFF2-40B4-BE49-F238E27FC236}">
                  <a16:creationId xmlns:a16="http://schemas.microsoft.com/office/drawing/2014/main" id="{FFAFD404-B42C-6A10-5558-3CA8C1273F1E}"/>
                </a:ext>
              </a:extLst>
            </p:cNvPr>
            <p:cNvSpPr/>
            <p:nvPr/>
          </p:nvSpPr>
          <p:spPr>
            <a:xfrm>
              <a:off x="0" y="0"/>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chemeClr val="accent6"/>
              </a:solidFill>
              <a:prstDash val="solid"/>
              <a:miter/>
            </a:ln>
          </p:spPr>
        </p:sp>
        <p:sp>
          <p:nvSpPr>
            <p:cNvPr id="13" name="TextBox 4">
              <a:extLst>
                <a:ext uri="{FF2B5EF4-FFF2-40B4-BE49-F238E27FC236}">
                  <a16:creationId xmlns:a16="http://schemas.microsoft.com/office/drawing/2014/main" id="{FD5A3287-68E1-B8FA-CB16-10C301CFBD76}"/>
                </a:ext>
              </a:extLst>
            </p:cNvPr>
            <p:cNvSpPr txBox="1"/>
            <p:nvPr/>
          </p:nvSpPr>
          <p:spPr>
            <a:xfrm>
              <a:off x="0" y="-47625"/>
              <a:ext cx="4545659" cy="2215092"/>
            </a:xfrm>
            <a:prstGeom prst="rect">
              <a:avLst/>
            </a:prstGeom>
          </p:spPr>
          <p:txBody>
            <a:bodyPr lIns="50800" tIns="50800" rIns="50800" bIns="50800" rtlCol="0" anchor="ctr"/>
            <a:lstStyle/>
            <a:p>
              <a:pPr algn="ctr">
                <a:lnSpc>
                  <a:spcPts val="3219"/>
                </a:lnSpc>
              </a:pPr>
              <a:endParaRPr/>
            </a:p>
          </p:txBody>
        </p:sp>
      </p:grpSp>
    </p:spTree>
    <p:extLst>
      <p:ext uri="{BB962C8B-B14F-4D97-AF65-F5344CB8AC3E}">
        <p14:creationId xmlns:p14="http://schemas.microsoft.com/office/powerpoint/2010/main" val="1298170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F19E6EA0-F97A-67B6-BDFE-F7DE2B5EC284}"/>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ED0C723B-CFAF-2097-2C5F-3B151F7C1C3E}"/>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C8531F26-06B1-2BA0-606C-F29719EC9B0C}"/>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BAD1D8CC-8336-30BF-B8DC-5697FC051D88}"/>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2D1EF1B9-0A40-8EFB-9385-5FE94D1DF4E3}"/>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DE809E35-6176-E44A-F662-319A87C1D16B}"/>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A0CB618B-7783-FDA6-1138-15DA22DE318A}"/>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84445ACE-1974-E26F-6E70-68DB66D0A926}"/>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D576A7E3-E529-DD83-FAB3-47BC7FD5AD59}"/>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D3B89A18-51D1-2661-65C2-2AB059F760C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1051264E-422C-64BF-0EBC-412C4AA0B43C}"/>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D2AABEBC-2349-CCB5-127D-E78B9264EE37}"/>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6EF289BB-269F-9C16-C2A4-89A76B1E51E6}"/>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4C19E79E-F223-94AD-161D-9BCB2E043F7D}"/>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435B6C3F-A695-6081-10DA-8991793D741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C7E99F63-E1AC-A7D9-4D13-294EEB3D3D23}"/>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6E4A5692-17C8-5018-BCFA-F3561F95EF62}"/>
              </a:ext>
            </a:extLst>
          </p:cNvPr>
          <p:cNvSpPr txBox="1"/>
          <p:nvPr/>
        </p:nvSpPr>
        <p:spPr>
          <a:xfrm>
            <a:off x="7821286" y="8962793"/>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63D35ED3-EBE8-DFCA-11B7-6D3300C9A33D}"/>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a:solidFill>
                <a:schemeClr val="bg1"/>
              </a:solidFill>
              <a:latin typeface="Articulat Medium"/>
            </a:endParaRPr>
          </a:p>
        </p:txBody>
      </p:sp>
      <p:sp>
        <p:nvSpPr>
          <p:cNvPr id="10" name="CaixaDeTexto 9">
            <a:extLst>
              <a:ext uri="{FF2B5EF4-FFF2-40B4-BE49-F238E27FC236}">
                <a16:creationId xmlns:a16="http://schemas.microsoft.com/office/drawing/2014/main" id="{A68FD041-C88C-521E-E0C2-1857E3F28EB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50</a:t>
            </a:r>
          </a:p>
        </p:txBody>
      </p:sp>
      <p:sp>
        <p:nvSpPr>
          <p:cNvPr id="12" name="CaixaDeTexto 11">
            <a:extLst>
              <a:ext uri="{FF2B5EF4-FFF2-40B4-BE49-F238E27FC236}">
                <a16:creationId xmlns:a16="http://schemas.microsoft.com/office/drawing/2014/main" id="{83B22BCD-ECD9-C038-14D9-278F23C2F0C5}"/>
              </a:ext>
            </a:extLst>
          </p:cNvPr>
          <p:cNvSpPr txBox="1"/>
          <p:nvPr/>
        </p:nvSpPr>
        <p:spPr>
          <a:xfrm>
            <a:off x="1571625" y="1142652"/>
            <a:ext cx="599134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Estado </a:t>
            </a:r>
            <a:r>
              <a:rPr lang="en-US" sz="4000" b="1" err="1">
                <a:solidFill>
                  <a:schemeClr val="accent6"/>
                </a:solidFill>
                <a:latin typeface="Arial"/>
                <a:cs typeface="Arial"/>
              </a:rPr>
              <a:t>Imóvel</a:t>
            </a:r>
          </a:p>
        </p:txBody>
      </p:sp>
      <p:pic>
        <p:nvPicPr>
          <p:cNvPr id="2" name="Imagem 1" descr="Imagem">
            <a:extLst>
              <a:ext uri="{FF2B5EF4-FFF2-40B4-BE49-F238E27FC236}">
                <a16:creationId xmlns:a16="http://schemas.microsoft.com/office/drawing/2014/main" id="{789AA526-B98D-EE3C-9011-5EA80A23F897}"/>
              </a:ext>
            </a:extLst>
          </p:cNvPr>
          <p:cNvPicPr>
            <a:picLocks noChangeAspect="1"/>
          </p:cNvPicPr>
          <p:nvPr/>
        </p:nvPicPr>
        <p:blipFill>
          <a:blip r:embed="rId2"/>
          <a:stretch>
            <a:fillRect/>
          </a:stretch>
        </p:blipFill>
        <p:spPr>
          <a:xfrm>
            <a:off x="1289138" y="2262906"/>
            <a:ext cx="15709725" cy="6559723"/>
          </a:xfrm>
          <a:prstGeom prst="rect">
            <a:avLst/>
          </a:prstGeom>
        </p:spPr>
      </p:pic>
    </p:spTree>
    <p:extLst>
      <p:ext uri="{BB962C8B-B14F-4D97-AF65-F5344CB8AC3E}">
        <p14:creationId xmlns:p14="http://schemas.microsoft.com/office/powerpoint/2010/main" val="3475882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A98E0C9-2449-7C83-025A-8E77EEEA66BD}"/>
            </a:ext>
          </a:extLst>
        </p:cNvPr>
        <p:cNvGrpSpPr/>
        <p:nvPr/>
      </p:nvGrpSpPr>
      <p:grpSpPr>
        <a:xfrm>
          <a:off x="0" y="0"/>
          <a:ext cx="0" cy="0"/>
          <a:chOff x="0" y="0"/>
          <a:chExt cx="0" cy="0"/>
        </a:xfrm>
      </p:grpSpPr>
      <p:grpSp>
        <p:nvGrpSpPr>
          <p:cNvPr id="9" name="Group 10">
            <a:extLst>
              <a:ext uri="{FF2B5EF4-FFF2-40B4-BE49-F238E27FC236}">
                <a16:creationId xmlns:a16="http://schemas.microsoft.com/office/drawing/2014/main" id="{93053F0C-6B63-F3D8-8C4F-C3A6A9397D1E}"/>
              </a:ext>
            </a:extLst>
          </p:cNvPr>
          <p:cNvGrpSpPr/>
          <p:nvPr/>
        </p:nvGrpSpPr>
        <p:grpSpPr>
          <a:xfrm>
            <a:off x="-103312" y="-174305"/>
            <a:ext cx="857250" cy="10482262"/>
            <a:chOff x="0" y="-47625"/>
            <a:chExt cx="812800" cy="2921646"/>
          </a:xfrm>
        </p:grpSpPr>
        <p:sp>
          <p:nvSpPr>
            <p:cNvPr id="7" name="Freeform 11">
              <a:extLst>
                <a:ext uri="{FF2B5EF4-FFF2-40B4-BE49-F238E27FC236}">
                  <a16:creationId xmlns:a16="http://schemas.microsoft.com/office/drawing/2014/main" id="{6E3FD6CE-A1F4-DC81-45B8-8A14B3BE455E}"/>
                </a:ext>
              </a:extLst>
            </p:cNvPr>
            <p:cNvSpPr/>
            <p:nvPr/>
          </p:nvSpPr>
          <p:spPr>
            <a:xfrm>
              <a:off x="0" y="0"/>
              <a:ext cx="812800" cy="2874021"/>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8" name="TextBox 12">
              <a:extLst>
                <a:ext uri="{FF2B5EF4-FFF2-40B4-BE49-F238E27FC236}">
                  <a16:creationId xmlns:a16="http://schemas.microsoft.com/office/drawing/2014/main" id="{EF2C87E1-0407-4370-966A-C0142C75BCF9}"/>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solidFill>
                  <a:srgbClr val="E36C09"/>
                </a:solidFill>
              </a:endParaRPr>
            </a:p>
          </p:txBody>
        </p:sp>
      </p:grpSp>
      <p:grpSp>
        <p:nvGrpSpPr>
          <p:cNvPr id="24" name="Group 2" hidden="1">
            <a:extLst>
              <a:ext uri="{FF2B5EF4-FFF2-40B4-BE49-F238E27FC236}">
                <a16:creationId xmlns:a16="http://schemas.microsoft.com/office/drawing/2014/main" id="{6DA75F1F-4732-8A03-4C00-13B7DEEB7B6E}"/>
              </a:ext>
            </a:extLst>
          </p:cNvPr>
          <p:cNvGrpSpPr/>
          <p:nvPr/>
        </p:nvGrpSpPr>
        <p:grpSpPr>
          <a:xfrm>
            <a:off x="-1039091" y="262087"/>
            <a:ext cx="18720521" cy="9396263"/>
            <a:chOff x="-1039091" y="262087"/>
            <a:chExt cx="4874063" cy="2215092"/>
          </a:xfrm>
        </p:grpSpPr>
        <p:sp>
          <p:nvSpPr>
            <p:cNvPr id="22" name="Freeform 3">
              <a:extLst>
                <a:ext uri="{FF2B5EF4-FFF2-40B4-BE49-F238E27FC236}">
                  <a16:creationId xmlns:a16="http://schemas.microsoft.com/office/drawing/2014/main" id="{A11DBA0A-EFBA-DE7E-142C-F8D2CE017152}"/>
                </a:ext>
              </a:extLst>
            </p:cNvPr>
            <p:cNvSpPr/>
            <p:nvPr/>
          </p:nvSpPr>
          <p:spPr>
            <a:xfrm>
              <a:off x="-710687" y="309712"/>
              <a:ext cx="4545659" cy="2167467"/>
            </a:xfrm>
            <a:custGeom>
              <a:avLst/>
              <a:gdLst/>
              <a:ahLst/>
              <a:cxnLst/>
              <a:rect l="l" t="t" r="r" b="b"/>
              <a:pathLst>
                <a:path w="4545659" h="2167467">
                  <a:moveTo>
                    <a:pt x="0" y="0"/>
                  </a:moveTo>
                  <a:lnTo>
                    <a:pt x="4545659" y="0"/>
                  </a:lnTo>
                  <a:lnTo>
                    <a:pt x="4545659" y="2167467"/>
                  </a:lnTo>
                  <a:lnTo>
                    <a:pt x="0" y="2167467"/>
                  </a:lnTo>
                  <a:close/>
                </a:path>
              </a:pathLst>
            </a:custGeom>
            <a:solidFill>
              <a:srgbClr val="000000">
                <a:alpha val="0"/>
              </a:srgbClr>
            </a:solidFill>
            <a:ln w="38100" cap="sq">
              <a:solidFill>
                <a:srgbClr val="80715D"/>
              </a:solidFill>
              <a:prstDash val="solid"/>
              <a:miter/>
            </a:ln>
          </p:spPr>
          <p:txBody>
            <a:bodyPr/>
            <a:lstStyle/>
            <a:p>
              <a:endParaRPr lang="pt-BR"/>
            </a:p>
          </p:txBody>
        </p:sp>
        <p:sp>
          <p:nvSpPr>
            <p:cNvPr id="23" name="TextBox 4">
              <a:extLst>
                <a:ext uri="{FF2B5EF4-FFF2-40B4-BE49-F238E27FC236}">
                  <a16:creationId xmlns:a16="http://schemas.microsoft.com/office/drawing/2014/main" id="{F3701BB1-2D40-541E-88F8-7B2970BFB5F5}"/>
                </a:ext>
              </a:extLst>
            </p:cNvPr>
            <p:cNvSpPr txBox="1"/>
            <p:nvPr/>
          </p:nvSpPr>
          <p:spPr>
            <a:xfrm>
              <a:off x="-1039091" y="262087"/>
              <a:ext cx="4545659" cy="2215092"/>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219"/>
                </a:lnSpc>
              </a:pPr>
              <a:endParaRPr/>
            </a:p>
          </p:txBody>
        </p:sp>
      </p:grpSp>
      <p:grpSp>
        <p:nvGrpSpPr>
          <p:cNvPr id="25" name="Group 10">
            <a:extLst>
              <a:ext uri="{FF2B5EF4-FFF2-40B4-BE49-F238E27FC236}">
                <a16:creationId xmlns:a16="http://schemas.microsoft.com/office/drawing/2014/main" id="{FFFF523A-F207-69F6-1F4D-40E21A2568A8}"/>
              </a:ext>
            </a:extLst>
          </p:cNvPr>
          <p:cNvGrpSpPr/>
          <p:nvPr/>
        </p:nvGrpSpPr>
        <p:grpSpPr>
          <a:xfrm>
            <a:off x="17698912" y="-174306"/>
            <a:ext cx="85724" cy="9853613"/>
            <a:chOff x="0" y="-47625"/>
            <a:chExt cx="812800" cy="2917664"/>
          </a:xfrm>
        </p:grpSpPr>
        <p:sp>
          <p:nvSpPr>
            <p:cNvPr id="26" name="Freeform 11">
              <a:extLst>
                <a:ext uri="{FF2B5EF4-FFF2-40B4-BE49-F238E27FC236}">
                  <a16:creationId xmlns:a16="http://schemas.microsoft.com/office/drawing/2014/main" id="{45BD4EEE-F69B-EC27-B07B-26F949A278F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7" name="TextBox 12">
              <a:extLst>
                <a:ext uri="{FF2B5EF4-FFF2-40B4-BE49-F238E27FC236}">
                  <a16:creationId xmlns:a16="http://schemas.microsoft.com/office/drawing/2014/main" id="{E80259F0-412F-5493-5BE8-A3114EB00E2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1" name="Group 10">
            <a:extLst>
              <a:ext uri="{FF2B5EF4-FFF2-40B4-BE49-F238E27FC236}">
                <a16:creationId xmlns:a16="http://schemas.microsoft.com/office/drawing/2014/main" id="{C24ADFEE-5D1D-7E5F-7DDF-E1B1E00C24A8}"/>
              </a:ext>
            </a:extLst>
          </p:cNvPr>
          <p:cNvGrpSpPr/>
          <p:nvPr/>
        </p:nvGrpSpPr>
        <p:grpSpPr>
          <a:xfrm flipH="1">
            <a:off x="168148" y="-2856"/>
            <a:ext cx="17573626" cy="109539"/>
            <a:chOff x="0" y="-47625"/>
            <a:chExt cx="812800" cy="2917664"/>
          </a:xfrm>
        </p:grpSpPr>
        <p:sp>
          <p:nvSpPr>
            <p:cNvPr id="32" name="Freeform 11">
              <a:extLst>
                <a:ext uri="{FF2B5EF4-FFF2-40B4-BE49-F238E27FC236}">
                  <a16:creationId xmlns:a16="http://schemas.microsoft.com/office/drawing/2014/main" id="{9D21448D-2458-294F-0757-4EA55C5B3860}"/>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3" name="TextBox 12">
              <a:extLst>
                <a:ext uri="{FF2B5EF4-FFF2-40B4-BE49-F238E27FC236}">
                  <a16:creationId xmlns:a16="http://schemas.microsoft.com/office/drawing/2014/main" id="{A0DE894D-516C-E81D-3F9C-5F4794A1259A}"/>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34" name="Group 10">
            <a:extLst>
              <a:ext uri="{FF2B5EF4-FFF2-40B4-BE49-F238E27FC236}">
                <a16:creationId xmlns:a16="http://schemas.microsoft.com/office/drawing/2014/main" id="{A5E18DAA-2D16-16B2-CEC2-0196A55572D9}"/>
              </a:ext>
            </a:extLst>
          </p:cNvPr>
          <p:cNvGrpSpPr/>
          <p:nvPr/>
        </p:nvGrpSpPr>
        <p:grpSpPr>
          <a:xfrm flipH="1">
            <a:off x="168147" y="9584055"/>
            <a:ext cx="17616488" cy="95252"/>
            <a:chOff x="0" y="-47625"/>
            <a:chExt cx="812800" cy="2917664"/>
          </a:xfrm>
        </p:grpSpPr>
        <p:sp>
          <p:nvSpPr>
            <p:cNvPr id="35" name="Freeform 11">
              <a:extLst>
                <a:ext uri="{FF2B5EF4-FFF2-40B4-BE49-F238E27FC236}">
                  <a16:creationId xmlns:a16="http://schemas.microsoft.com/office/drawing/2014/main" id="{EDC83221-F5FB-2BCB-D6FE-1BCB035311F1}"/>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36" name="TextBox 12">
              <a:extLst>
                <a:ext uri="{FF2B5EF4-FFF2-40B4-BE49-F238E27FC236}">
                  <a16:creationId xmlns:a16="http://schemas.microsoft.com/office/drawing/2014/main" id="{61B07DF5-B55E-941D-1661-84F3D35A9DC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3" name="CaixaDeTexto 2">
            <a:extLst>
              <a:ext uri="{FF2B5EF4-FFF2-40B4-BE49-F238E27FC236}">
                <a16:creationId xmlns:a16="http://schemas.microsoft.com/office/drawing/2014/main" id="{BB464FCD-9BB4-8B42-74CE-F632348DD5A9}"/>
              </a:ext>
            </a:extLst>
          </p:cNvPr>
          <p:cNvSpPr txBox="1"/>
          <p:nvPr/>
        </p:nvSpPr>
        <p:spPr>
          <a:xfrm>
            <a:off x="7815806" y="8930500"/>
            <a:ext cx="2649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a:solidFill>
                  <a:schemeClr val="bg1"/>
                </a:solidFill>
                <a:latin typeface="Arial"/>
                <a:ea typeface="Calibri"/>
                <a:cs typeface="Calibri"/>
              </a:rPr>
              <a:t>Fonte: autoria própria</a:t>
            </a:r>
            <a:endParaRPr lang="pt-BR" sz="2000">
              <a:solidFill>
                <a:schemeClr val="bg1"/>
              </a:solidFill>
              <a:latin typeface="Arial"/>
              <a:ea typeface="Calibri"/>
              <a:cs typeface="Arial"/>
            </a:endParaRPr>
          </a:p>
        </p:txBody>
      </p:sp>
      <p:sp>
        <p:nvSpPr>
          <p:cNvPr id="4" name="TextBox 5">
            <a:extLst>
              <a:ext uri="{FF2B5EF4-FFF2-40B4-BE49-F238E27FC236}">
                <a16:creationId xmlns:a16="http://schemas.microsoft.com/office/drawing/2014/main" id="{8A49963F-5C19-C530-5673-B9E065610307}"/>
              </a:ext>
            </a:extLst>
          </p:cNvPr>
          <p:cNvSpPr txBox="1"/>
          <p:nvPr/>
        </p:nvSpPr>
        <p:spPr>
          <a:xfrm>
            <a:off x="1268671" y="347251"/>
            <a:ext cx="15369951" cy="795089"/>
          </a:xfrm>
          <a:prstGeom prst="rect">
            <a:avLst/>
          </a:prstGeom>
        </p:spPr>
        <p:txBody>
          <a:bodyPr wrap="square" lIns="0" tIns="0" rIns="0" bIns="0" rtlCol="0" anchor="t">
            <a:spAutoFit/>
          </a:bodyPr>
          <a:lstStyle/>
          <a:p>
            <a:pPr>
              <a:lnSpc>
                <a:spcPts val="6240"/>
              </a:lnSpc>
              <a:spcBef>
                <a:spcPct val="0"/>
              </a:spcBef>
            </a:pPr>
            <a:r>
              <a:rPr lang="en-US" sz="5200" b="1" err="1">
                <a:solidFill>
                  <a:schemeClr val="bg1"/>
                </a:solidFill>
                <a:latin typeface="Articulat Medium"/>
                <a:ea typeface="Articulat Medium"/>
                <a:cs typeface="Articulat Medium"/>
              </a:rPr>
              <a:t>Diagrama</a:t>
            </a:r>
            <a:r>
              <a:rPr lang="en-US" sz="5200" b="1">
                <a:solidFill>
                  <a:schemeClr val="bg1"/>
                </a:solidFill>
                <a:latin typeface="Articulat Medium"/>
                <a:ea typeface="Articulat Medium"/>
                <a:cs typeface="Articulat Medium"/>
              </a:rPr>
              <a:t> de Estado</a:t>
            </a:r>
            <a:endParaRPr lang="en-US" sz="5200" b="1">
              <a:solidFill>
                <a:schemeClr val="bg1"/>
              </a:solidFill>
              <a:latin typeface="Articulat Medium"/>
            </a:endParaRPr>
          </a:p>
        </p:txBody>
      </p:sp>
      <p:sp>
        <p:nvSpPr>
          <p:cNvPr id="10" name="CaixaDeTexto 9">
            <a:extLst>
              <a:ext uri="{FF2B5EF4-FFF2-40B4-BE49-F238E27FC236}">
                <a16:creationId xmlns:a16="http://schemas.microsoft.com/office/drawing/2014/main" id="{772760E0-E9C5-079B-3ED7-4A97E011B0D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51</a:t>
            </a:r>
          </a:p>
        </p:txBody>
      </p:sp>
      <p:sp>
        <p:nvSpPr>
          <p:cNvPr id="12" name="CaixaDeTexto 11">
            <a:extLst>
              <a:ext uri="{FF2B5EF4-FFF2-40B4-BE49-F238E27FC236}">
                <a16:creationId xmlns:a16="http://schemas.microsoft.com/office/drawing/2014/main" id="{1E796AD3-A80B-62CF-E8AA-C79E8D11AD1A}"/>
              </a:ext>
            </a:extLst>
          </p:cNvPr>
          <p:cNvSpPr txBox="1"/>
          <p:nvPr/>
        </p:nvSpPr>
        <p:spPr>
          <a:xfrm>
            <a:off x="1571625" y="1142652"/>
            <a:ext cx="67628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accent6"/>
                </a:solidFill>
                <a:latin typeface="Arial"/>
                <a:cs typeface="Arial"/>
              </a:rPr>
              <a:t>Estado </a:t>
            </a:r>
            <a:r>
              <a:rPr lang="en-US" sz="4000" b="1" err="1">
                <a:solidFill>
                  <a:schemeClr val="accent6"/>
                </a:solidFill>
                <a:latin typeface="Arial"/>
                <a:cs typeface="Arial"/>
              </a:rPr>
              <a:t>Vistoria</a:t>
            </a:r>
          </a:p>
        </p:txBody>
      </p:sp>
      <p:pic>
        <p:nvPicPr>
          <p:cNvPr id="2" name="Imagem 1" descr="Inserindo imagem..., Imagem">
            <a:extLst>
              <a:ext uri="{FF2B5EF4-FFF2-40B4-BE49-F238E27FC236}">
                <a16:creationId xmlns:a16="http://schemas.microsoft.com/office/drawing/2014/main" id="{7DA2D8EA-42C8-AD2D-5500-45899C48D335}"/>
              </a:ext>
            </a:extLst>
          </p:cNvPr>
          <p:cNvPicPr>
            <a:picLocks noChangeAspect="1"/>
          </p:cNvPicPr>
          <p:nvPr/>
        </p:nvPicPr>
        <p:blipFill>
          <a:blip r:embed="rId2"/>
          <a:stretch>
            <a:fillRect/>
          </a:stretch>
        </p:blipFill>
        <p:spPr>
          <a:xfrm>
            <a:off x="1272044" y="2146518"/>
            <a:ext cx="16166664" cy="6776840"/>
          </a:xfrm>
          <a:prstGeom prst="rect">
            <a:avLst/>
          </a:prstGeom>
        </p:spPr>
      </p:pic>
    </p:spTree>
    <p:extLst>
      <p:ext uri="{BB962C8B-B14F-4D97-AF65-F5344CB8AC3E}">
        <p14:creationId xmlns:p14="http://schemas.microsoft.com/office/powerpoint/2010/main" val="46310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12" name="TextBox 12"/>
          <p:cNvSpPr txBox="1"/>
          <p:nvPr/>
        </p:nvSpPr>
        <p:spPr>
          <a:xfrm>
            <a:off x="2255458" y="944647"/>
            <a:ext cx="14521027" cy="801458"/>
          </a:xfrm>
          <a:prstGeom prst="rect">
            <a:avLst/>
          </a:prstGeom>
        </p:spPr>
        <p:txBody>
          <a:bodyPr lIns="0" tIns="0" rIns="0" bIns="0" rtlCol="0" anchor="t">
            <a:spAutoFit/>
          </a:bodyPr>
          <a:lstStyle/>
          <a:p>
            <a:pPr marL="0" lvl="0" indent="0" algn="l">
              <a:lnSpc>
                <a:spcPts val="6240"/>
              </a:lnSpc>
              <a:spcBef>
                <a:spcPct val="0"/>
              </a:spcBef>
            </a:pPr>
            <a:r>
              <a:rPr lang="en-US" sz="5200" b="1" err="1">
                <a:solidFill>
                  <a:schemeClr val="bg1"/>
                </a:solidFill>
                <a:latin typeface="Articulat Medium"/>
                <a:ea typeface="Articulat Medium"/>
                <a:cs typeface="Articulat Medium"/>
              </a:rPr>
              <a:t>Referências</a:t>
            </a:r>
            <a:endParaRPr lang="en-US" sz="5200" b="1">
              <a:solidFill>
                <a:schemeClr val="bg1"/>
              </a:solidFill>
              <a:latin typeface="Articulat Medium"/>
              <a:ea typeface="Articulat Medium"/>
              <a:cs typeface="Articulat Medium"/>
            </a:endParaRPr>
          </a:p>
        </p:txBody>
      </p:sp>
      <p:grpSp>
        <p:nvGrpSpPr>
          <p:cNvPr id="16" name="Group 10">
            <a:extLst>
              <a:ext uri="{FF2B5EF4-FFF2-40B4-BE49-F238E27FC236}">
                <a16:creationId xmlns:a16="http://schemas.microsoft.com/office/drawing/2014/main" id="{50305470-371E-0822-28FC-2F0E951C5F33}"/>
              </a:ext>
            </a:extLst>
          </p:cNvPr>
          <p:cNvGrpSpPr/>
          <p:nvPr/>
        </p:nvGrpSpPr>
        <p:grpSpPr>
          <a:xfrm>
            <a:off x="-103312" y="-174305"/>
            <a:ext cx="857250" cy="10467975"/>
            <a:chOff x="0" y="-47625"/>
            <a:chExt cx="812800" cy="2917664"/>
          </a:xfrm>
        </p:grpSpPr>
        <p:sp>
          <p:nvSpPr>
            <p:cNvPr id="14" name="Freeform 11">
              <a:extLst>
                <a:ext uri="{FF2B5EF4-FFF2-40B4-BE49-F238E27FC236}">
                  <a16:creationId xmlns:a16="http://schemas.microsoft.com/office/drawing/2014/main" id="{E7766C5C-ECA1-431D-CA33-922552816582}"/>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5" name="TextBox 12">
              <a:extLst>
                <a:ext uri="{FF2B5EF4-FFF2-40B4-BE49-F238E27FC236}">
                  <a16:creationId xmlns:a16="http://schemas.microsoft.com/office/drawing/2014/main" id="{531279FD-EA45-3C84-581A-16C1CABA76A7}"/>
                </a:ext>
              </a:extLst>
            </p:cNvPr>
            <p:cNvSpPr txBox="1"/>
            <p:nvPr/>
          </p:nvSpPr>
          <p:spPr>
            <a:xfrm>
              <a:off x="0" y="-47625"/>
              <a:ext cx="812800" cy="2917664"/>
            </a:xfrm>
            <a:prstGeom prst="rect">
              <a:avLst/>
            </a:prstGeom>
            <a:solidFill>
              <a:schemeClr val="accent6"/>
            </a:solidFill>
          </p:spPr>
          <p:txBody>
            <a:bodyPr lIns="50800" tIns="50800" rIns="50800" bIns="50800" rtlCol="0" anchor="ctr"/>
            <a:lstStyle/>
            <a:p>
              <a:pPr algn="ctr">
                <a:lnSpc>
                  <a:spcPts val="3219"/>
                </a:lnSpc>
              </a:pPr>
              <a:endParaRPr/>
            </a:p>
          </p:txBody>
        </p:sp>
      </p:grpSp>
      <p:grpSp>
        <p:nvGrpSpPr>
          <p:cNvPr id="8" name="Group 10">
            <a:extLst>
              <a:ext uri="{FF2B5EF4-FFF2-40B4-BE49-F238E27FC236}">
                <a16:creationId xmlns:a16="http://schemas.microsoft.com/office/drawing/2014/main" id="{7F5B60A6-1930-640D-D7C0-A1C2133C4614}"/>
              </a:ext>
            </a:extLst>
          </p:cNvPr>
          <p:cNvGrpSpPr/>
          <p:nvPr/>
        </p:nvGrpSpPr>
        <p:grpSpPr>
          <a:xfrm>
            <a:off x="17698912" y="-174306"/>
            <a:ext cx="85724" cy="9853613"/>
            <a:chOff x="0" y="-47625"/>
            <a:chExt cx="812800" cy="2917664"/>
          </a:xfrm>
        </p:grpSpPr>
        <p:sp>
          <p:nvSpPr>
            <p:cNvPr id="3" name="Freeform 11">
              <a:extLst>
                <a:ext uri="{FF2B5EF4-FFF2-40B4-BE49-F238E27FC236}">
                  <a16:creationId xmlns:a16="http://schemas.microsoft.com/office/drawing/2014/main" id="{86EF3E41-7313-5207-4576-905118BB4B7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4" name="TextBox 12">
              <a:extLst>
                <a:ext uri="{FF2B5EF4-FFF2-40B4-BE49-F238E27FC236}">
                  <a16:creationId xmlns:a16="http://schemas.microsoft.com/office/drawing/2014/main" id="{7BD41CA4-AC20-762A-A5A6-9D9A1E7D089B}"/>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13" name="Group 10">
            <a:extLst>
              <a:ext uri="{FF2B5EF4-FFF2-40B4-BE49-F238E27FC236}">
                <a16:creationId xmlns:a16="http://schemas.microsoft.com/office/drawing/2014/main" id="{5778CEF9-66C1-AF27-3434-3D0731D3B6FB}"/>
              </a:ext>
            </a:extLst>
          </p:cNvPr>
          <p:cNvGrpSpPr/>
          <p:nvPr/>
        </p:nvGrpSpPr>
        <p:grpSpPr>
          <a:xfrm flipH="1">
            <a:off x="168148" y="-2856"/>
            <a:ext cx="17573626" cy="109539"/>
            <a:chOff x="0" y="-47625"/>
            <a:chExt cx="812800" cy="2917664"/>
          </a:xfrm>
        </p:grpSpPr>
        <p:sp>
          <p:nvSpPr>
            <p:cNvPr id="10" name="Freeform 11">
              <a:extLst>
                <a:ext uri="{FF2B5EF4-FFF2-40B4-BE49-F238E27FC236}">
                  <a16:creationId xmlns:a16="http://schemas.microsoft.com/office/drawing/2014/main" id="{4458D3AD-5FA2-C851-EDE8-DDE037D0F30B}"/>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1" name="TextBox 12">
              <a:extLst>
                <a:ext uri="{FF2B5EF4-FFF2-40B4-BE49-F238E27FC236}">
                  <a16:creationId xmlns:a16="http://schemas.microsoft.com/office/drawing/2014/main" id="{1D2282B5-FB4A-6784-988D-31C8559F0AE7}"/>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grpSp>
        <p:nvGrpSpPr>
          <p:cNvPr id="20" name="Group 10">
            <a:extLst>
              <a:ext uri="{FF2B5EF4-FFF2-40B4-BE49-F238E27FC236}">
                <a16:creationId xmlns:a16="http://schemas.microsoft.com/office/drawing/2014/main" id="{BBCCD94D-3AC7-BB78-7989-A97481FE8CA3}"/>
              </a:ext>
            </a:extLst>
          </p:cNvPr>
          <p:cNvGrpSpPr/>
          <p:nvPr/>
        </p:nvGrpSpPr>
        <p:grpSpPr>
          <a:xfrm flipH="1">
            <a:off x="168147" y="9584055"/>
            <a:ext cx="17616488" cy="95252"/>
            <a:chOff x="0" y="-47625"/>
            <a:chExt cx="812800" cy="2917664"/>
          </a:xfrm>
        </p:grpSpPr>
        <p:sp>
          <p:nvSpPr>
            <p:cNvPr id="18" name="Freeform 11">
              <a:extLst>
                <a:ext uri="{FF2B5EF4-FFF2-40B4-BE49-F238E27FC236}">
                  <a16:creationId xmlns:a16="http://schemas.microsoft.com/office/drawing/2014/main" id="{43D59101-DFAC-E0AD-990F-9C1C38F9118C}"/>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19" name="TextBox 12">
              <a:extLst>
                <a:ext uri="{FF2B5EF4-FFF2-40B4-BE49-F238E27FC236}">
                  <a16:creationId xmlns:a16="http://schemas.microsoft.com/office/drawing/2014/main" id="{B35C07B7-257B-E039-3C9D-815A570C868F}"/>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solidFill>
                  <a:srgbClr val="E36C09"/>
                </a:solidFill>
              </a:endParaRPr>
            </a:p>
          </p:txBody>
        </p:sp>
      </p:grpSp>
      <p:sp>
        <p:nvSpPr>
          <p:cNvPr id="22" name="CaixaDeTexto 21">
            <a:extLst>
              <a:ext uri="{FF2B5EF4-FFF2-40B4-BE49-F238E27FC236}">
                <a16:creationId xmlns:a16="http://schemas.microsoft.com/office/drawing/2014/main" id="{B44AED75-C6C6-D125-A7AD-E442B39AAC8B}"/>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52</a:t>
            </a:r>
          </a:p>
        </p:txBody>
      </p:sp>
      <p:sp>
        <p:nvSpPr>
          <p:cNvPr id="2" name="CaixaDeTexto 1">
            <a:extLst>
              <a:ext uri="{FF2B5EF4-FFF2-40B4-BE49-F238E27FC236}">
                <a16:creationId xmlns:a16="http://schemas.microsoft.com/office/drawing/2014/main" id="{C7D2E610-C2E2-5D02-77BC-DA003FDDEFC5}"/>
              </a:ext>
            </a:extLst>
          </p:cNvPr>
          <p:cNvSpPr txBox="1"/>
          <p:nvPr/>
        </p:nvSpPr>
        <p:spPr>
          <a:xfrm>
            <a:off x="2257545" y="2073431"/>
            <a:ext cx="14670758" cy="82176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pt-BR">
              <a:solidFill>
                <a:srgbClr val="222222"/>
              </a:solidFill>
              <a:highlight>
                <a:srgbClr val="FFFFFF"/>
              </a:highlight>
              <a:latin typeface="Arial"/>
              <a:ea typeface="Calibri"/>
              <a:cs typeface="Arial"/>
            </a:endParaRPr>
          </a:p>
          <a:p>
            <a:pPr marL="342900" indent="-342900">
              <a:buFont typeface="Arial"/>
              <a:buChar char="•"/>
            </a:pPr>
            <a:r>
              <a:rPr lang="pt-BR" sz="2000">
                <a:solidFill>
                  <a:schemeClr val="bg1"/>
                </a:solidFill>
                <a:latin typeface="Arial"/>
                <a:ea typeface="+mn-lt"/>
                <a:cs typeface="Arial"/>
              </a:rPr>
              <a:t>[1] G1. Crescimento do mercado de terceirização no Brasil. Presidente Prudente: G1 Globo, 31 mar. 2023. Disponível em: </a:t>
            </a:r>
            <a:r>
              <a:rPr lang="pt-BR" sz="2000">
                <a:solidFill>
                  <a:schemeClr val="bg1"/>
                </a:solidFill>
                <a:latin typeface="Arial"/>
                <a:ea typeface="+mn-lt"/>
                <a:cs typeface="Arial"/>
                <a:hlinkClick r:id="rId2">
                  <a:extLst>
                    <a:ext uri="{A12FA001-AC4F-418D-AE19-62706E023703}">
                      <ahyp:hlinkClr xmlns:ahyp="http://schemas.microsoft.com/office/drawing/2018/hyperlinkcolor" val="tx"/>
                    </a:ext>
                  </a:extLst>
                </a:hlinkClick>
              </a:rPr>
              <a:t>https://g1.globo.com/sp/presidente-prudente-regiao/especial-publicitario/security-seguranca-e-servicos/noticia/2023/03/31/crescimento-do-mercado-de-terceirizacao-no-brasil.ghtml</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[2] ROCHA, Christiane Santos da. "Avaliações de imóveis: proposição de uma estrutura de apoio à vistoria de imóveis financiados pela CEF." (2010). Disponível em: </a:t>
            </a:r>
            <a:r>
              <a:rPr lang="pt-BR" sz="2000">
                <a:solidFill>
                  <a:schemeClr val="bg1"/>
                </a:solidFill>
                <a:latin typeface="Arial"/>
                <a:ea typeface="+mn-lt"/>
                <a:cs typeface="Arial"/>
                <a:hlinkClick r:id="rId3">
                  <a:extLst>
                    <a:ext uri="{A12FA001-AC4F-418D-AE19-62706E023703}">
                      <ahyp:hlinkClr xmlns:ahyp="http://schemas.microsoft.com/office/drawing/2018/hyperlinkcolor" val="tx"/>
                    </a:ext>
                  </a:extLst>
                </a:hlinkClick>
              </a:rPr>
              <a:t>https://lume.ufrgs.br/handle/10183/28566</a:t>
            </a:r>
            <a:r>
              <a:rPr lang="pt-BR" sz="2000">
                <a:solidFill>
                  <a:schemeClr val="bg1"/>
                </a:solidFill>
                <a:latin typeface="Arial"/>
                <a:ea typeface="+mn-lt"/>
                <a:cs typeface="Arial"/>
              </a:rPr>
              <a:t>.</a:t>
            </a: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[3] ENGENHARIA de Software. As potencialidades do </a:t>
            </a:r>
            <a:r>
              <a:rPr lang="pt-BR" sz="2000" err="1">
                <a:solidFill>
                  <a:schemeClr val="bg1"/>
                </a:solidFill>
                <a:latin typeface="Arial"/>
                <a:ea typeface="+mn-lt"/>
                <a:cs typeface="Arial"/>
              </a:rPr>
              <a:t>Astah</a:t>
            </a:r>
            <a:r>
              <a:rPr lang="pt-BR" sz="2000">
                <a:solidFill>
                  <a:schemeClr val="bg1"/>
                </a:solidFill>
                <a:latin typeface="Arial"/>
                <a:ea typeface="+mn-lt"/>
                <a:cs typeface="Arial"/>
              </a:rPr>
              <a:t> Professional UML – Parte 4. 14 set. 2011. Disponível em: </a:t>
            </a:r>
            <a:r>
              <a:rPr lang="pt-BR" sz="2000">
                <a:solidFill>
                  <a:schemeClr val="bg1"/>
                </a:solidFill>
                <a:latin typeface="Arial"/>
                <a:ea typeface="+mn-lt"/>
                <a:cs typeface="Arial"/>
                <a:hlinkClick r:id="rId4">
                  <a:extLst>
                    <a:ext uri="{A12FA001-AC4F-418D-AE19-62706E023703}">
                      <ahyp:hlinkClr xmlns:ahyp="http://schemas.microsoft.com/office/drawing/2018/hyperlinkcolor" val="tx"/>
                    </a:ext>
                  </a:extLst>
                </a:hlinkClick>
              </a:rPr>
              <a:t>https://engenhariasoftware.wordpress.com/2011/09/14/as-potencialidades-do-astah-professional-uml-%E2%80%93-parte-4/</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[4] RESEARCHGATE. Figura 1 – Exemplo de um diagrama de sequência. Disponível em: </a:t>
            </a:r>
            <a:r>
              <a:rPr lang="pt-BR" sz="2000">
                <a:solidFill>
                  <a:schemeClr val="bg1"/>
                </a:solidFill>
                <a:latin typeface="Arial"/>
                <a:ea typeface="+mn-lt"/>
                <a:cs typeface="Arial"/>
                <a:hlinkClick r:id="rId5">
                  <a:extLst>
                    <a:ext uri="{A12FA001-AC4F-418D-AE19-62706E023703}">
                      <ahyp:hlinkClr xmlns:ahyp="http://schemas.microsoft.com/office/drawing/2018/hyperlinkcolor" val="tx"/>
                    </a:ext>
                  </a:extLst>
                </a:hlinkClick>
              </a:rPr>
              <a:t>https://www.researchgate.net/figure/Figura-1-Exemplo-de-um-diagrama-de-sequencia_fig1_325307773</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Arial"/>
            </a:endParaRPr>
          </a:p>
          <a:p>
            <a:pPr marL="342900" indent="-342900">
              <a:buFont typeface="Arial"/>
              <a:buChar char="•"/>
            </a:pPr>
            <a:r>
              <a:rPr lang="pt-BR" sz="2000">
                <a:solidFill>
                  <a:schemeClr val="bg1"/>
                </a:solidFill>
                <a:latin typeface="Arial"/>
                <a:ea typeface="+mn-lt"/>
                <a:cs typeface="Arial"/>
              </a:rPr>
              <a:t>[5] MENDES, A. Diagrama de Atividades. UFMG – Glossário UML. Disponível em: </a:t>
            </a:r>
            <a:r>
              <a:rPr lang="pt-BR" sz="2000">
                <a:solidFill>
                  <a:schemeClr val="bg1"/>
                </a:solidFill>
                <a:latin typeface="Arial"/>
                <a:ea typeface="+mn-lt"/>
                <a:cs typeface="Arial"/>
                <a:hlinkClick r:id="rId6">
                  <a:extLst>
                    <a:ext uri="{A12FA001-AC4F-418D-AE19-62706E023703}">
                      <ahyp:hlinkClr xmlns:ahyp="http://schemas.microsoft.com/office/drawing/2018/hyperlinkcolor" val="tx"/>
                    </a:ext>
                  </a:extLst>
                </a:hlinkClick>
              </a:rPr>
              <a:t>https://homepages.dcc.ufmg.br/~amendes/GlossarioUML/glossario/conteudo/atividades/diagrama_de_atividades.htm</a:t>
            </a:r>
            <a:r>
              <a:rPr lang="pt-BR" sz="2000">
                <a:solidFill>
                  <a:schemeClr val="bg1"/>
                </a:solidFill>
                <a:latin typeface="Arial"/>
                <a:ea typeface="+mn-lt"/>
                <a:cs typeface="Arial"/>
              </a:rPr>
              <a:t>. </a:t>
            </a:r>
            <a:endParaRPr lang="pt-BR">
              <a:solidFill>
                <a:schemeClr val="bg1"/>
              </a:solidFill>
            </a:endParaRPr>
          </a:p>
          <a:p>
            <a:pPr marL="342900" indent="-342900">
              <a:buFont typeface="Arial"/>
              <a:buChar char="•"/>
            </a:pPr>
            <a:endParaRPr lang="pt-BR" sz="2000">
              <a:solidFill>
                <a:schemeClr val="bg1"/>
              </a:solidFill>
              <a:latin typeface="Arial"/>
              <a:ea typeface="+mn-lt"/>
              <a:cs typeface="Calibri"/>
            </a:endParaRPr>
          </a:p>
          <a:p>
            <a:pPr marL="342900" indent="-342900">
              <a:buFont typeface="Arial"/>
              <a:buChar char="•"/>
            </a:pPr>
            <a:r>
              <a:rPr lang="pt-BR" sz="1000">
                <a:solidFill>
                  <a:srgbClr val="222222"/>
                </a:solidFill>
                <a:latin typeface="Arial"/>
                <a:ea typeface="+mn-lt"/>
                <a:cs typeface="Arial"/>
              </a:rPr>
              <a:t>Rocha, Christiane Santos da. "Avaliações de imóveis: proposição de uma estrutura de apoio à vistoria de imóveis financiados pela CEF." (2010).</a:t>
            </a:r>
            <a:endParaRPr lang="pt-BR" sz="2000">
              <a:solidFill>
                <a:schemeClr val="bg1"/>
              </a:solidFill>
              <a:latin typeface="Arial"/>
              <a:ea typeface="+mn-lt"/>
              <a:cs typeface="Calibri"/>
            </a:endParaRPr>
          </a:p>
          <a:p>
            <a:pPr marL="342900" indent="-342900">
              <a:buFont typeface="Arial"/>
              <a:buChar char="•"/>
            </a:pPr>
            <a:r>
              <a:rPr lang="pt-BR" sz="2000">
                <a:solidFill>
                  <a:schemeClr val="bg1"/>
                </a:solidFill>
                <a:latin typeface="Arial"/>
                <a:ea typeface="+mn-lt"/>
                <a:cs typeface="Arial"/>
              </a:rPr>
              <a:t>[6] ROCHA, Christiane Santos da. "Avaliações de imóveis: proposição de uma estrutura de apoio à vistoria de imóveis financiados pela CEF." (2010). Disponível em: </a:t>
            </a:r>
            <a:r>
              <a:rPr lang="pt-BR" sz="2000">
                <a:solidFill>
                  <a:schemeClr val="bg1"/>
                </a:solidFill>
                <a:latin typeface="Arial"/>
                <a:ea typeface="+mn-lt"/>
                <a:cs typeface="Arial"/>
                <a:hlinkClick r:id="rId3">
                  <a:extLst>
                    <a:ext uri="{A12FA001-AC4F-418D-AE19-62706E023703}">
                      <ahyp:hlinkClr xmlns:ahyp="http://schemas.microsoft.com/office/drawing/2018/hyperlinkcolor" val="tx"/>
                    </a:ext>
                  </a:extLst>
                </a:hlinkClick>
              </a:rPr>
              <a:t>https://lume.ufrgs.br/handle/10183/28566</a:t>
            </a:r>
            <a:r>
              <a:rPr lang="pt-BR" sz="2000">
                <a:solidFill>
                  <a:schemeClr val="bg1"/>
                </a:solidFill>
                <a:latin typeface="Arial"/>
                <a:ea typeface="+mn-lt"/>
                <a:cs typeface="Arial"/>
              </a:rPr>
              <a:t>.</a:t>
            </a:r>
            <a:endParaRPr lang="pt-BR">
              <a:solidFill>
                <a:schemeClr val="bg1"/>
              </a:solidFill>
            </a:endParaRPr>
          </a:p>
          <a:p>
            <a:pPr marL="342900" indent="-342900">
              <a:buFont typeface="Arial"/>
              <a:buChar char="•"/>
            </a:pPr>
            <a:endParaRPr lang="pt-BR" sz="2000">
              <a:solidFill>
                <a:schemeClr val="bg1"/>
              </a:solidFill>
              <a:latin typeface="Arial"/>
              <a:ea typeface="+mn-lt"/>
              <a:cs typeface="Calibri"/>
            </a:endParaRPr>
          </a:p>
          <a:p>
            <a:pPr marL="342900" indent="-342900">
              <a:buFont typeface="Arial"/>
              <a:buChar char="•"/>
            </a:pPr>
            <a:r>
              <a:rPr lang="pt-BR" sz="2000">
                <a:solidFill>
                  <a:schemeClr val="bg1"/>
                </a:solidFill>
                <a:latin typeface="Arial"/>
                <a:ea typeface="Calibri"/>
                <a:cs typeface="Arial"/>
              </a:rPr>
              <a:t>[</a:t>
            </a:r>
            <a:r>
              <a:rPr lang="pt-BR" sz="2000">
                <a:solidFill>
                  <a:schemeClr val="bg1"/>
                </a:solidFill>
                <a:latin typeface="Arial"/>
                <a:ea typeface="+mn-lt"/>
                <a:cs typeface="Arial"/>
              </a:rPr>
              <a:t>7] </a:t>
            </a:r>
            <a:r>
              <a:rPr lang="pt-BR" sz="2000">
                <a:solidFill>
                  <a:schemeClr val="bg1"/>
                </a:solidFill>
                <a:latin typeface="Arial"/>
                <a:ea typeface="+mn-lt"/>
                <a:cs typeface="+mn-lt"/>
              </a:rPr>
              <a:t>LARMAN, Craig. Utilizando UML e padrões. Bookman Editora, 2007.Disponível em: https://books.google.com.br/books?hl=ptBR&amp;lr=&amp;id=hzl2tmT8QkUC&amp;oi=fnd&amp;pg=PR7&amp;dq=diagramas+uml+&amp;ots=mkSQRoJLtu&amp;sig=fQ1gLvGSKbpsvgwvAzo_1YXolvM#v=onepage&amp;q=diagramas%20uml&amp;f=false.</a:t>
            </a:r>
            <a:endParaRPr lang="pt-BR" sz="2000">
              <a:solidFill>
                <a:schemeClr val="bg1"/>
              </a:solidFill>
              <a:latin typeface="Arial"/>
              <a:ea typeface="Calibri"/>
              <a:cs typeface="Arial"/>
            </a:endParaRPr>
          </a:p>
          <a:p>
            <a:pPr marL="342900" indent="-342900">
              <a:buFont typeface="Arial"/>
              <a:buChar char="•"/>
            </a:pPr>
            <a:endParaRPr lang="pt-BR" sz="1000">
              <a:solidFill>
                <a:schemeClr val="bg1"/>
              </a:solidFill>
              <a:latin typeface="Arial"/>
              <a:ea typeface="+mn-lt"/>
              <a:cs typeface="Arial"/>
            </a:endParaRPr>
          </a:p>
          <a:p>
            <a:pPr marL="342900" indent="-342900">
              <a:buFont typeface="Arial"/>
              <a:buChar char="•"/>
            </a:pPr>
            <a:endParaRPr lang="pt-BR" sz="1000">
              <a:solidFill>
                <a:schemeClr val="bg1"/>
              </a:solidFill>
              <a:latin typeface="Arial"/>
              <a:ea typeface="+mn-lt"/>
              <a:cs typeface="Arial"/>
            </a:endParaRPr>
          </a:p>
          <a:p>
            <a:pPr marL="342900" indent="-342900">
              <a:buFont typeface="Arial"/>
              <a:buChar char="•"/>
            </a:pPr>
            <a:endParaRPr lang="pt-BR" sz="2000">
              <a:solidFill>
                <a:schemeClr val="bg1"/>
              </a:solidFill>
              <a:latin typeface="Arial"/>
              <a:ea typeface="+mn-lt"/>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7" name="TextBox 7"/>
          <p:cNvSpPr txBox="1"/>
          <p:nvPr/>
        </p:nvSpPr>
        <p:spPr>
          <a:xfrm>
            <a:off x="916945" y="4717804"/>
            <a:ext cx="11086753" cy="898066"/>
          </a:xfrm>
          <a:prstGeom prst="rect">
            <a:avLst/>
          </a:prstGeom>
        </p:spPr>
        <p:txBody>
          <a:bodyPr wrap="square" lIns="0" tIns="0" rIns="0" bIns="0" rtlCol="0" anchor="t">
            <a:spAutoFit/>
          </a:bodyPr>
          <a:lstStyle/>
          <a:p>
            <a:pPr>
              <a:lnSpc>
                <a:spcPts val="7279"/>
              </a:lnSpc>
              <a:spcBef>
                <a:spcPct val="0"/>
              </a:spcBef>
            </a:pPr>
            <a:r>
              <a:rPr lang="en-US" sz="6000" b="1">
                <a:solidFill>
                  <a:schemeClr val="bg1"/>
                </a:solidFill>
                <a:latin typeface="Articulat Semi-Bold"/>
                <a:sym typeface="Articulat Semi-Bold"/>
              </a:rPr>
              <a:t>OBRIGADO PELA ATENÇÃO!</a:t>
            </a:r>
            <a:endParaRPr lang="pt-BR" sz="6000">
              <a:solidFill>
                <a:schemeClr val="bg1"/>
              </a:solidFill>
              <a:ea typeface="Calibri"/>
              <a:cs typeface="Calibri"/>
            </a:endParaRPr>
          </a:p>
        </p:txBody>
      </p:sp>
      <p:sp>
        <p:nvSpPr>
          <p:cNvPr id="11" name="Freeform 11"/>
          <p:cNvSpPr/>
          <p:nvPr/>
        </p:nvSpPr>
        <p:spPr>
          <a:xfrm>
            <a:off x="14068944" y="915742"/>
            <a:ext cx="9265831" cy="9371258"/>
          </a:xfrm>
          <a:custGeom>
            <a:avLst/>
            <a:gdLst/>
            <a:ahLst/>
            <a:cxnLst/>
            <a:rect l="l" t="t" r="r" b="b"/>
            <a:pathLst>
              <a:path w="9265831" h="9371258">
                <a:moveTo>
                  <a:pt x="0" y="0"/>
                </a:moveTo>
                <a:lnTo>
                  <a:pt x="9265830" y="0"/>
                </a:lnTo>
                <a:lnTo>
                  <a:pt x="9265830" y="9371258"/>
                </a:lnTo>
                <a:lnTo>
                  <a:pt x="0" y="937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4998443" y="0"/>
            <a:ext cx="9265831" cy="9371258"/>
          </a:xfrm>
          <a:custGeom>
            <a:avLst/>
            <a:gdLst/>
            <a:ahLst/>
            <a:cxnLst/>
            <a:rect l="l" t="t" r="r" b="b"/>
            <a:pathLst>
              <a:path w="9265831" h="9371258">
                <a:moveTo>
                  <a:pt x="0" y="0"/>
                </a:moveTo>
                <a:lnTo>
                  <a:pt x="9265831" y="0"/>
                </a:lnTo>
                <a:lnTo>
                  <a:pt x="9265831" y="9371258"/>
                </a:lnTo>
                <a:lnTo>
                  <a:pt x="0" y="9371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8" name="Imagem 17" descr="Logotipo, nome da empresa&#10;&#10;O conteúdo gerado por IA pode estar incorreto.">
            <a:extLst>
              <a:ext uri="{FF2B5EF4-FFF2-40B4-BE49-F238E27FC236}">
                <a16:creationId xmlns:a16="http://schemas.microsoft.com/office/drawing/2014/main" id="{F938434B-5F78-8233-3AC0-08D4745177F4}"/>
              </a:ext>
            </a:extLst>
          </p:cNvPr>
          <p:cNvPicPr>
            <a:picLocks noChangeAspect="1"/>
          </p:cNvPicPr>
          <p:nvPr/>
        </p:nvPicPr>
        <p:blipFill>
          <a:blip r:embed="rId7"/>
          <a:stretch>
            <a:fillRect/>
          </a:stretch>
        </p:blipFill>
        <p:spPr>
          <a:xfrm>
            <a:off x="15125612" y="3867119"/>
            <a:ext cx="3317576" cy="3468538"/>
          </a:xfrm>
          <a:prstGeom prst="rect">
            <a:avLst/>
          </a:prstGeom>
        </p:spPr>
      </p:pic>
      <p:sp>
        <p:nvSpPr>
          <p:cNvPr id="14" name="CaixaDeTexto 13">
            <a:extLst>
              <a:ext uri="{FF2B5EF4-FFF2-40B4-BE49-F238E27FC236}">
                <a16:creationId xmlns:a16="http://schemas.microsoft.com/office/drawing/2014/main" id="{DF2AF74A-2925-FBDB-DAD6-ED63715F3892}"/>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A365-B85E-8496-4EF8-C2BE80933D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40F6AA-B237-F9D0-E6E4-45B2E429E67D}"/>
              </a:ext>
            </a:extLst>
          </p:cNvPr>
          <p:cNvSpPr/>
          <p:nvPr/>
        </p:nvSpPr>
        <p:spPr>
          <a:xfrm flipH="1">
            <a:off x="-826477" y="-140677"/>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11" name="Freeform 11">
            <a:extLst>
              <a:ext uri="{FF2B5EF4-FFF2-40B4-BE49-F238E27FC236}">
                <a16:creationId xmlns:a16="http://schemas.microsoft.com/office/drawing/2014/main" id="{AD1F2FB4-3D76-ED9F-2A33-430E21D7177F}"/>
              </a:ext>
            </a:extLst>
          </p:cNvPr>
          <p:cNvSpPr/>
          <p:nvPr/>
        </p:nvSpPr>
        <p:spPr>
          <a:xfrm>
            <a:off x="14068944" y="915742"/>
            <a:ext cx="9265831" cy="9371258"/>
          </a:xfrm>
          <a:custGeom>
            <a:avLst/>
            <a:gdLst/>
            <a:ahLst/>
            <a:cxnLst/>
            <a:rect l="l" t="t" r="r" b="b"/>
            <a:pathLst>
              <a:path w="9265831" h="9371258">
                <a:moveTo>
                  <a:pt x="0" y="0"/>
                </a:moveTo>
                <a:lnTo>
                  <a:pt x="9265830" y="0"/>
                </a:lnTo>
                <a:lnTo>
                  <a:pt x="9265830" y="9371258"/>
                </a:lnTo>
                <a:lnTo>
                  <a:pt x="0" y="937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a:extLst>
              <a:ext uri="{FF2B5EF4-FFF2-40B4-BE49-F238E27FC236}">
                <a16:creationId xmlns:a16="http://schemas.microsoft.com/office/drawing/2014/main" id="{2279CFD2-B7BD-3D4F-A56E-12DB9B416B4E}"/>
              </a:ext>
            </a:extLst>
          </p:cNvPr>
          <p:cNvSpPr/>
          <p:nvPr/>
        </p:nvSpPr>
        <p:spPr>
          <a:xfrm>
            <a:off x="14998443" y="0"/>
            <a:ext cx="9265831" cy="9371258"/>
          </a:xfrm>
          <a:custGeom>
            <a:avLst/>
            <a:gdLst/>
            <a:ahLst/>
            <a:cxnLst/>
            <a:rect l="l" t="t" r="r" b="b"/>
            <a:pathLst>
              <a:path w="9265831" h="9371258">
                <a:moveTo>
                  <a:pt x="0" y="0"/>
                </a:moveTo>
                <a:lnTo>
                  <a:pt x="9265831" y="0"/>
                </a:lnTo>
                <a:lnTo>
                  <a:pt x="9265831" y="9371258"/>
                </a:lnTo>
                <a:lnTo>
                  <a:pt x="0" y="9371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CaixaDeTexto 13">
            <a:extLst>
              <a:ext uri="{FF2B5EF4-FFF2-40B4-BE49-F238E27FC236}">
                <a16:creationId xmlns:a16="http://schemas.microsoft.com/office/drawing/2014/main" id="{8577CFD4-731C-B21C-9CD3-886A5B72E73E}"/>
              </a:ext>
            </a:extLst>
          </p:cNvPr>
          <p:cNvSpPr txBox="1"/>
          <p:nvPr/>
        </p:nvSpPr>
        <p:spPr>
          <a:xfrm>
            <a:off x="16398815" y="9371251"/>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54</a:t>
            </a:r>
          </a:p>
        </p:txBody>
      </p:sp>
      <p:sp>
        <p:nvSpPr>
          <p:cNvPr id="3" name="CaixaDeTexto 2">
            <a:extLst>
              <a:ext uri="{FF2B5EF4-FFF2-40B4-BE49-F238E27FC236}">
                <a16:creationId xmlns:a16="http://schemas.microsoft.com/office/drawing/2014/main" id="{C03B281A-4CAE-7692-FBB5-B23BAF8631EC}"/>
              </a:ext>
            </a:extLst>
          </p:cNvPr>
          <p:cNvSpPr txBox="1"/>
          <p:nvPr/>
        </p:nvSpPr>
        <p:spPr>
          <a:xfrm>
            <a:off x="4645" y="361148"/>
            <a:ext cx="13571672" cy="100642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8F8F2"/>
                </a:solidFill>
                <a:ea typeface="+mn-lt"/>
                <a:cs typeface="+mn-lt"/>
              </a:rPr>
              <a:t>@autor: [Bruno Kauan Rodrigues Silva, Ellen Cristina De Sousa Castro, Manoel Lucas Pacheco Junior, Mateus Dutra Vale, Paulo Eduardo Lime Rabelo]</a:t>
            </a:r>
            <a:endParaRPr lang="pt-BR">
              <a:ea typeface="Calibri"/>
              <a:cs typeface="Calibri"/>
            </a:endParaRPr>
          </a:p>
          <a:p>
            <a:endParaRPr lang="en-US">
              <a:solidFill>
                <a:srgbClr val="F8F8F2"/>
              </a:solidFill>
              <a:ea typeface="+mn-lt"/>
              <a:cs typeface="+mn-lt"/>
            </a:endParaRPr>
          </a:p>
          <a:p>
            <a:r>
              <a:rPr lang="en-US">
                <a:solidFill>
                  <a:srgbClr val="F8F8F2"/>
                </a:solidFill>
                <a:ea typeface="+mn-lt"/>
                <a:cs typeface="+mn-lt"/>
              </a:rPr>
              <a:t>@contato: [ </a:t>
            </a:r>
            <a:r>
              <a:rPr lang="en-US" u="sng">
                <a:solidFill>
                  <a:srgbClr val="F8F8F2"/>
                </a:solidFill>
                <a:ea typeface="+mn-lt"/>
                <a:cs typeface="+mn-lt"/>
                <a:hlinkClick r:id="rId7"/>
              </a:rPr>
              <a:t>bruno.kauan@discente.ufma.br</a:t>
            </a:r>
            <a:r>
              <a:rPr lang="en-US">
                <a:solidFill>
                  <a:srgbClr val="F8F8F2"/>
                </a:solidFill>
                <a:ea typeface="+mn-lt"/>
                <a:cs typeface="+mn-lt"/>
              </a:rPr>
              <a:t> , </a:t>
            </a:r>
            <a:r>
              <a:rPr lang="en-US" u="sng">
                <a:solidFill>
                  <a:srgbClr val="F8F8F2"/>
                </a:solidFill>
                <a:ea typeface="+mn-lt"/>
                <a:cs typeface="+mn-lt"/>
                <a:hlinkClick r:id="rId8"/>
              </a:rPr>
              <a:t>ellen.castro@discente.ufma.br</a:t>
            </a:r>
            <a:r>
              <a:rPr lang="en-US">
                <a:solidFill>
                  <a:srgbClr val="F8F8F2"/>
                </a:solidFill>
                <a:ea typeface="+mn-lt"/>
                <a:cs typeface="+mn-lt"/>
              </a:rPr>
              <a:t> , </a:t>
            </a:r>
            <a:r>
              <a:rPr lang="en-US" u="sng">
                <a:solidFill>
                  <a:srgbClr val="F8F8F2"/>
                </a:solidFill>
                <a:ea typeface="+mn-lt"/>
                <a:cs typeface="+mn-lt"/>
                <a:hlinkClick r:id="rId9"/>
              </a:rPr>
              <a:t>manoel.lucas@discente.ufma.br</a:t>
            </a:r>
            <a:r>
              <a:rPr lang="en-US">
                <a:solidFill>
                  <a:srgbClr val="F8F8F2"/>
                </a:solidFill>
                <a:ea typeface="+mn-lt"/>
                <a:cs typeface="+mn-lt"/>
              </a:rPr>
              <a:t> , </a:t>
            </a:r>
            <a:r>
              <a:rPr lang="en-US" u="sng">
                <a:solidFill>
                  <a:srgbClr val="F8F8F2"/>
                </a:solidFill>
                <a:ea typeface="+mn-lt"/>
                <a:cs typeface="+mn-lt"/>
                <a:hlinkClick r:id="rId10"/>
              </a:rPr>
              <a:t>rabelo.paulo@discente.ufma.br</a:t>
            </a:r>
            <a:r>
              <a:rPr lang="en-US">
                <a:solidFill>
                  <a:srgbClr val="F8F8F2"/>
                </a:solidFill>
                <a:ea typeface="+mn-lt"/>
                <a:cs typeface="+mn-lt"/>
              </a:rPr>
              <a:t> , </a:t>
            </a:r>
            <a:r>
              <a:rPr lang="en-US" u="sng">
                <a:solidFill>
                  <a:srgbClr val="F8F8F2"/>
                </a:solidFill>
                <a:ea typeface="+mn-lt"/>
                <a:cs typeface="+mn-lt"/>
                <a:hlinkClick r:id="rId11"/>
              </a:rPr>
              <a:t>mateus.dv@discente.ufma.br</a:t>
            </a:r>
            <a:r>
              <a:rPr lang="en-US">
                <a:solidFill>
                  <a:srgbClr val="F8F8F2"/>
                </a:solidFill>
                <a:ea typeface="+mn-lt"/>
                <a:cs typeface="+mn-lt"/>
              </a:rPr>
              <a:t> ]</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@data </a:t>
            </a:r>
            <a:r>
              <a:rPr lang="en-US" err="1">
                <a:solidFill>
                  <a:srgbClr val="F8F8F2"/>
                </a:solidFill>
                <a:ea typeface="+mn-lt"/>
                <a:cs typeface="+mn-lt"/>
              </a:rPr>
              <a:t>última</a:t>
            </a:r>
            <a:r>
              <a:rPr lang="en-US">
                <a:solidFill>
                  <a:srgbClr val="F8F8F2"/>
                </a:solidFill>
                <a:ea typeface="+mn-lt"/>
                <a:cs typeface="+mn-lt"/>
              </a:rPr>
              <a:t> </a:t>
            </a:r>
            <a:r>
              <a:rPr lang="en-US" err="1">
                <a:solidFill>
                  <a:srgbClr val="F8F8F2"/>
                </a:solidFill>
                <a:ea typeface="+mn-lt"/>
                <a:cs typeface="+mn-lt"/>
              </a:rPr>
              <a:t>versão</a:t>
            </a:r>
            <a:r>
              <a:rPr lang="en-US">
                <a:solidFill>
                  <a:srgbClr val="F8F8F2"/>
                </a:solidFill>
                <a:ea typeface="+mn-lt"/>
                <a:cs typeface="+mn-lt"/>
              </a:rPr>
              <a:t>: [12/06/2025]</a:t>
            </a:r>
            <a:endParaRPr lang="en-US">
              <a:ea typeface="Calibri"/>
              <a:cs typeface="Calibri"/>
            </a:endParaRPr>
          </a:p>
          <a:p>
            <a:r>
              <a:rPr lang="en-US">
                <a:solidFill>
                  <a:srgbClr val="F8F8F2"/>
                </a:solidFill>
                <a:ea typeface="+mn-lt"/>
                <a:cs typeface="+mn-lt"/>
              </a:rPr>
              <a:t>@versão: 1.0</a:t>
            </a:r>
            <a:endParaRPr lang="en-US">
              <a:ea typeface="Calibri"/>
              <a:cs typeface="Calibri"/>
            </a:endParaRPr>
          </a:p>
          <a:p>
            <a:r>
              <a:rPr lang="en-US">
                <a:solidFill>
                  <a:srgbClr val="F8F8F2"/>
                </a:solidFill>
                <a:ea typeface="+mn-lt"/>
                <a:cs typeface="+mn-lt"/>
              </a:rPr>
              <a:t>@outros </a:t>
            </a:r>
            <a:r>
              <a:rPr lang="en-US" err="1">
                <a:solidFill>
                  <a:srgbClr val="F8F8F2"/>
                </a:solidFill>
                <a:ea typeface="+mn-lt"/>
                <a:cs typeface="+mn-lt"/>
              </a:rPr>
              <a:t>repositórios</a:t>
            </a:r>
            <a:r>
              <a:rPr lang="en-US">
                <a:solidFill>
                  <a:srgbClr val="F8F8F2"/>
                </a:solidFill>
                <a:ea typeface="+mn-lt"/>
                <a:cs typeface="+mn-lt"/>
              </a:rPr>
              <a:t>: [</a:t>
            </a:r>
            <a:r>
              <a:rPr lang="en-US">
                <a:solidFill>
                  <a:srgbClr val="F8F8F2"/>
                </a:solidFill>
                <a:ea typeface="+mn-lt"/>
                <a:cs typeface="+mn-lt"/>
                <a:hlinkClick r:id="rId12"/>
              </a:rPr>
              <a:t>https://github.com/bkauan099</a:t>
            </a:r>
            <a:r>
              <a:rPr lang="en-US">
                <a:solidFill>
                  <a:srgbClr val="F8F8F2"/>
                </a:solidFill>
                <a:ea typeface="+mn-lt"/>
                <a:cs typeface="+mn-lt"/>
              </a:rPr>
              <a:t>; </a:t>
            </a:r>
            <a:r>
              <a:rPr lang="en-US" u="sng">
                <a:solidFill>
                  <a:srgbClr val="F8F8F2"/>
                </a:solidFill>
                <a:ea typeface="+mn-lt"/>
                <a:cs typeface="+mn-lt"/>
                <a:hlinkClick r:id="rId13"/>
              </a:rPr>
              <a:t>https://github.com/Mateus-dutravale</a:t>
            </a:r>
            <a:r>
              <a:rPr lang="en-US">
                <a:solidFill>
                  <a:srgbClr val="F8F8F2"/>
                </a:solidFill>
                <a:ea typeface="+mn-lt"/>
                <a:cs typeface="+mn-lt"/>
              </a:rPr>
              <a:t> ;  </a:t>
            </a:r>
            <a:r>
              <a:rPr lang="en-US" u="sng">
                <a:solidFill>
                  <a:srgbClr val="F8F8F2"/>
                </a:solidFill>
                <a:ea typeface="+mn-lt"/>
                <a:cs typeface="+mn-lt"/>
                <a:hlinkClick r:id="rId14"/>
              </a:rPr>
              <a:t>https://github.com/Ellen6185</a:t>
            </a:r>
            <a:r>
              <a:rPr lang="en-US">
                <a:solidFill>
                  <a:srgbClr val="F8F8F2"/>
                </a:solidFill>
                <a:ea typeface="+mn-lt"/>
                <a:cs typeface="+mn-lt"/>
              </a:rPr>
              <a:t> ]</a:t>
            </a:r>
            <a:endParaRPr lang="en-US">
              <a:ea typeface="Calibri"/>
              <a:cs typeface="Calibri"/>
            </a:endParaRPr>
          </a:p>
          <a:p>
            <a:r>
              <a:rPr lang="en-US">
                <a:solidFill>
                  <a:srgbClr val="F8F8F2"/>
                </a:solidFill>
                <a:ea typeface="+mn-lt"/>
                <a:cs typeface="+mn-lt"/>
              </a:rPr>
              <a:t>@Agradecimentos: </a:t>
            </a:r>
            <a:r>
              <a:rPr lang="en-US" err="1">
                <a:solidFill>
                  <a:srgbClr val="F8F8F2"/>
                </a:solidFill>
                <a:ea typeface="+mn-lt"/>
                <a:cs typeface="+mn-lt"/>
              </a:rPr>
              <a:t>Universidade</a:t>
            </a:r>
            <a:r>
              <a:rPr lang="en-US">
                <a:solidFill>
                  <a:srgbClr val="F8F8F2"/>
                </a:solidFill>
                <a:ea typeface="+mn-lt"/>
                <a:cs typeface="+mn-lt"/>
              </a:rPr>
              <a:t> Federal do Maranhão (UFMA), Professor </a:t>
            </a:r>
            <a:r>
              <a:rPr lang="en-US" err="1">
                <a:solidFill>
                  <a:srgbClr val="F8F8F2"/>
                </a:solidFill>
                <a:ea typeface="+mn-lt"/>
                <a:cs typeface="+mn-lt"/>
              </a:rPr>
              <a:t>Doutor</a:t>
            </a:r>
            <a:r>
              <a:rPr lang="en-US">
                <a:solidFill>
                  <a:srgbClr val="F8F8F2"/>
                </a:solidFill>
                <a:ea typeface="+mn-lt"/>
                <a:cs typeface="+mn-lt"/>
              </a:rPr>
              <a:t> Thales Levi Azevedo Valente, e </a:t>
            </a:r>
            <a:r>
              <a:rPr lang="en-US" err="1">
                <a:solidFill>
                  <a:srgbClr val="F8F8F2"/>
                </a:solidFill>
                <a:ea typeface="+mn-lt"/>
                <a:cs typeface="+mn-lt"/>
              </a:rPr>
              <a:t>colegas</a:t>
            </a:r>
            <a:r>
              <a:rPr lang="en-US">
                <a:solidFill>
                  <a:srgbClr val="F8F8F2"/>
                </a:solidFill>
                <a:ea typeface="+mn-lt"/>
                <a:cs typeface="+mn-lt"/>
              </a:rPr>
              <a:t> de </a:t>
            </a:r>
            <a:r>
              <a:rPr lang="en-US" err="1">
                <a:solidFill>
                  <a:srgbClr val="F8F8F2"/>
                </a:solidFill>
                <a:ea typeface="+mn-lt"/>
                <a:cs typeface="+mn-lt"/>
              </a:rPr>
              <a:t>curso</a:t>
            </a:r>
            <a:r>
              <a:rPr lang="en-US">
                <a:solidFill>
                  <a:srgbClr val="F8F8F2"/>
                </a:solidFill>
                <a:ea typeface="+mn-lt"/>
                <a:cs typeface="+mn-lt"/>
              </a:rPr>
              <a:t>.</a:t>
            </a:r>
            <a:endParaRPr lang="en-US">
              <a:ea typeface="Calibri"/>
              <a:cs typeface="Calibri"/>
            </a:endParaRPr>
          </a:p>
          <a:p>
            <a:r>
              <a:rPr lang="en-US" err="1">
                <a:solidFill>
                  <a:srgbClr val="F8F8F2"/>
                </a:solidFill>
                <a:ea typeface="+mn-lt"/>
                <a:cs typeface="+mn-lt"/>
              </a:rPr>
              <a:t>Direitos</a:t>
            </a:r>
            <a:r>
              <a:rPr lang="en-US">
                <a:solidFill>
                  <a:srgbClr val="F8F8F2"/>
                </a:solidFill>
                <a:ea typeface="+mn-lt"/>
                <a:cs typeface="+mn-lt"/>
              </a:rPr>
              <a:t> </a:t>
            </a:r>
            <a:r>
              <a:rPr lang="en-US" err="1">
                <a:solidFill>
                  <a:srgbClr val="F8F8F2"/>
                </a:solidFill>
                <a:ea typeface="+mn-lt"/>
                <a:cs typeface="+mn-lt"/>
              </a:rPr>
              <a:t>autorais</a:t>
            </a:r>
            <a:r>
              <a:rPr lang="en-US">
                <a:solidFill>
                  <a:srgbClr val="F8F8F2"/>
                </a:solidFill>
                <a:ea typeface="+mn-lt"/>
                <a:cs typeface="+mn-lt"/>
              </a:rPr>
              <a:t>/</a:t>
            </a:r>
            <a:r>
              <a:rPr lang="en-US" err="1">
                <a:solidFill>
                  <a:srgbClr val="F8F8F2"/>
                </a:solidFill>
                <a:ea typeface="+mn-lt"/>
                <a:cs typeface="+mn-lt"/>
              </a:rPr>
              <a:t>licença</a:t>
            </a:r>
            <a:endParaRPr lang="en-US">
              <a:solidFill>
                <a:srgbClr val="F8F8F2"/>
              </a:solidFill>
              <a:ea typeface="Calibri"/>
              <a:cs typeface="Calibri"/>
            </a:endParaRPr>
          </a:p>
          <a:p>
            <a:endParaRPr lang="en-US">
              <a:solidFill>
                <a:srgbClr val="F8F8F2"/>
              </a:solidFill>
              <a:ea typeface="+mn-lt"/>
              <a:cs typeface="+mn-lt"/>
            </a:endParaRPr>
          </a:p>
          <a:p>
            <a:r>
              <a:rPr lang="en-US">
                <a:solidFill>
                  <a:srgbClr val="F8F8F2"/>
                </a:solidFill>
                <a:ea typeface="+mn-lt"/>
                <a:cs typeface="+mn-lt"/>
              </a:rPr>
              <a:t>Este material é </a:t>
            </a:r>
            <a:r>
              <a:rPr lang="en-US" err="1">
                <a:solidFill>
                  <a:srgbClr val="F8F8F2"/>
                </a:solidFill>
                <a:ea typeface="+mn-lt"/>
                <a:cs typeface="+mn-lt"/>
              </a:rPr>
              <a:t>resultado</a:t>
            </a:r>
            <a:r>
              <a:rPr lang="en-US">
                <a:solidFill>
                  <a:srgbClr val="F8F8F2"/>
                </a:solidFill>
                <a:ea typeface="+mn-lt"/>
                <a:cs typeface="+mn-lt"/>
              </a:rPr>
              <a:t> de um </a:t>
            </a:r>
            <a:r>
              <a:rPr lang="en-US" err="1">
                <a:solidFill>
                  <a:srgbClr val="F8F8F2"/>
                </a:solidFill>
                <a:ea typeface="+mn-lt"/>
                <a:cs typeface="+mn-lt"/>
              </a:rPr>
              <a:t>trabalho</a:t>
            </a:r>
            <a:r>
              <a:rPr lang="en-US">
                <a:solidFill>
                  <a:srgbClr val="F8F8F2"/>
                </a:solidFill>
                <a:ea typeface="+mn-lt"/>
                <a:cs typeface="+mn-lt"/>
              </a:rPr>
              <a:t> </a:t>
            </a:r>
            <a:r>
              <a:rPr lang="en-US" err="1">
                <a:solidFill>
                  <a:srgbClr val="F8F8F2"/>
                </a:solidFill>
                <a:ea typeface="+mn-lt"/>
                <a:cs typeface="+mn-lt"/>
              </a:rPr>
              <a:t>acadêmico</a:t>
            </a:r>
            <a:r>
              <a:rPr lang="en-US">
                <a:solidFill>
                  <a:srgbClr val="F8F8F2"/>
                </a:solidFill>
                <a:ea typeface="+mn-lt"/>
                <a:cs typeface="+mn-lt"/>
              </a:rPr>
              <a:t> para a </a:t>
            </a:r>
            <a:r>
              <a:rPr lang="en-US" err="1">
                <a:solidFill>
                  <a:srgbClr val="F8F8F2"/>
                </a:solidFill>
                <a:ea typeface="+mn-lt"/>
                <a:cs typeface="+mn-lt"/>
              </a:rPr>
              <a:t>disciplina</a:t>
            </a:r>
            <a:r>
              <a:rPr lang="en-US">
                <a:solidFill>
                  <a:srgbClr val="F8F8F2"/>
                </a:solidFill>
                <a:ea typeface="+mn-lt"/>
                <a:cs typeface="+mn-lt"/>
              </a:rPr>
              <a:t> PROJETO E DESENVOLVIMENTO DE SOFTWARE, sob a </a:t>
            </a:r>
            <a:r>
              <a:rPr lang="en-US" err="1">
                <a:solidFill>
                  <a:srgbClr val="F8F8F2"/>
                </a:solidFill>
                <a:ea typeface="+mn-lt"/>
                <a:cs typeface="+mn-lt"/>
              </a:rPr>
              <a:t>orientação</a:t>
            </a:r>
            <a:r>
              <a:rPr lang="en-US">
                <a:solidFill>
                  <a:srgbClr val="F8F8F2"/>
                </a:solidFill>
                <a:ea typeface="+mn-lt"/>
                <a:cs typeface="+mn-lt"/>
              </a:rPr>
              <a:t> do professor Dr. THALES LEVI AZEVEDO VALENTE, </a:t>
            </a:r>
            <a:r>
              <a:rPr lang="en-US" err="1">
                <a:solidFill>
                  <a:srgbClr val="F8F8F2"/>
                </a:solidFill>
                <a:ea typeface="+mn-lt"/>
                <a:cs typeface="+mn-lt"/>
              </a:rPr>
              <a:t>semestre</a:t>
            </a:r>
            <a:r>
              <a:rPr lang="en-US">
                <a:solidFill>
                  <a:srgbClr val="F8F8F2"/>
                </a:solidFill>
                <a:ea typeface="+mn-lt"/>
                <a:cs typeface="+mn-lt"/>
              </a:rPr>
              <a:t> </a:t>
            </a:r>
            <a:r>
              <a:rPr lang="en-US" err="1">
                <a:solidFill>
                  <a:srgbClr val="F8F8F2"/>
                </a:solidFill>
                <a:ea typeface="+mn-lt"/>
                <a:cs typeface="+mn-lt"/>
              </a:rPr>
              <a:t>letivo</a:t>
            </a:r>
            <a:r>
              <a:rPr lang="en-US">
                <a:solidFill>
                  <a:srgbClr val="F8F8F2"/>
                </a:solidFill>
                <a:ea typeface="+mn-lt"/>
                <a:cs typeface="+mn-lt"/>
              </a:rPr>
              <a:t> 2025.1, </a:t>
            </a:r>
            <a:r>
              <a:rPr lang="en-US" err="1">
                <a:solidFill>
                  <a:srgbClr val="F8F8F2"/>
                </a:solidFill>
                <a:ea typeface="+mn-lt"/>
                <a:cs typeface="+mn-lt"/>
              </a:rPr>
              <a:t>curso</a:t>
            </a:r>
            <a:r>
              <a:rPr lang="en-US">
                <a:solidFill>
                  <a:srgbClr val="F8F8F2"/>
                </a:solidFill>
                <a:ea typeface="+mn-lt"/>
                <a:cs typeface="+mn-lt"/>
              </a:rPr>
              <a:t> </a:t>
            </a:r>
            <a:r>
              <a:rPr lang="en-US" err="1">
                <a:solidFill>
                  <a:srgbClr val="F8F8F2"/>
                </a:solidFill>
                <a:ea typeface="+mn-lt"/>
                <a:cs typeface="+mn-lt"/>
              </a:rPr>
              <a:t>Engenharia</a:t>
            </a:r>
            <a:r>
              <a:rPr lang="en-US">
                <a:solidFill>
                  <a:srgbClr val="F8F8F2"/>
                </a:solidFill>
                <a:ea typeface="+mn-lt"/>
                <a:cs typeface="+mn-lt"/>
              </a:rPr>
              <a:t> da </a:t>
            </a:r>
            <a:r>
              <a:rPr lang="en-US" err="1">
                <a:solidFill>
                  <a:srgbClr val="F8F8F2"/>
                </a:solidFill>
                <a:ea typeface="+mn-lt"/>
                <a:cs typeface="+mn-lt"/>
              </a:rPr>
              <a:t>Computação</a:t>
            </a:r>
            <a:r>
              <a:rPr lang="en-US">
                <a:solidFill>
                  <a:srgbClr val="F8F8F2"/>
                </a:solidFill>
                <a:ea typeface="+mn-lt"/>
                <a:cs typeface="+mn-lt"/>
              </a:rPr>
              <a:t>, </a:t>
            </a:r>
            <a:r>
              <a:rPr lang="en-US" err="1">
                <a:solidFill>
                  <a:srgbClr val="F8F8F2"/>
                </a:solidFill>
                <a:ea typeface="+mn-lt"/>
                <a:cs typeface="+mn-lt"/>
              </a:rPr>
              <a:t>na</a:t>
            </a:r>
            <a:r>
              <a:rPr lang="en-US">
                <a:solidFill>
                  <a:srgbClr val="F8F8F2"/>
                </a:solidFill>
                <a:ea typeface="+mn-lt"/>
                <a:cs typeface="+mn-lt"/>
              </a:rPr>
              <a:t> </a:t>
            </a:r>
            <a:r>
              <a:rPr lang="en-US" err="1">
                <a:solidFill>
                  <a:srgbClr val="F8F8F2"/>
                </a:solidFill>
                <a:ea typeface="+mn-lt"/>
                <a:cs typeface="+mn-lt"/>
              </a:rPr>
              <a:t>Universidade</a:t>
            </a:r>
            <a:r>
              <a:rPr lang="en-US">
                <a:solidFill>
                  <a:srgbClr val="F8F8F2"/>
                </a:solidFill>
                <a:ea typeface="+mn-lt"/>
                <a:cs typeface="+mn-lt"/>
              </a:rPr>
              <a:t> Federal do Maranhão (UFMA). Todo o material sob </a:t>
            </a:r>
            <a:r>
              <a:rPr lang="en-US" err="1">
                <a:solidFill>
                  <a:srgbClr val="F8F8F2"/>
                </a:solidFill>
                <a:ea typeface="+mn-lt"/>
                <a:cs typeface="+mn-lt"/>
              </a:rPr>
              <a:t>esta</a:t>
            </a:r>
            <a:r>
              <a:rPr lang="en-US">
                <a:solidFill>
                  <a:srgbClr val="F8F8F2"/>
                </a:solidFill>
                <a:ea typeface="+mn-lt"/>
                <a:cs typeface="+mn-lt"/>
              </a:rPr>
              <a:t> </a:t>
            </a:r>
            <a:r>
              <a:rPr lang="en-US" err="1">
                <a:solidFill>
                  <a:srgbClr val="F8F8F2"/>
                </a:solidFill>
                <a:ea typeface="+mn-lt"/>
                <a:cs typeface="+mn-lt"/>
              </a:rPr>
              <a:t>licença</a:t>
            </a:r>
            <a:r>
              <a:rPr lang="en-US">
                <a:solidFill>
                  <a:srgbClr val="F8F8F2"/>
                </a:solidFill>
                <a:ea typeface="+mn-lt"/>
                <a:cs typeface="+mn-lt"/>
              </a:rPr>
              <a:t> é software livre: </a:t>
            </a:r>
            <a:r>
              <a:rPr lang="en-US" err="1">
                <a:solidFill>
                  <a:srgbClr val="F8F8F2"/>
                </a:solidFill>
                <a:ea typeface="+mn-lt"/>
                <a:cs typeface="+mn-lt"/>
              </a:rPr>
              <a:t>pode</a:t>
            </a:r>
            <a:r>
              <a:rPr lang="en-US">
                <a:solidFill>
                  <a:srgbClr val="F8F8F2"/>
                </a:solidFill>
                <a:ea typeface="+mn-lt"/>
                <a:cs typeface="+mn-lt"/>
              </a:rPr>
              <a:t> ser </a:t>
            </a:r>
            <a:r>
              <a:rPr lang="en-US" err="1">
                <a:solidFill>
                  <a:srgbClr val="F8F8F2"/>
                </a:solidFill>
                <a:ea typeface="+mn-lt"/>
                <a:cs typeface="+mn-lt"/>
              </a:rPr>
              <a:t>usado</a:t>
            </a:r>
            <a:r>
              <a:rPr lang="en-US">
                <a:solidFill>
                  <a:srgbClr val="F8F8F2"/>
                </a:solidFill>
                <a:ea typeface="+mn-lt"/>
                <a:cs typeface="+mn-lt"/>
              </a:rPr>
              <a:t> para fins </a:t>
            </a:r>
            <a:r>
              <a:rPr lang="en-US" err="1">
                <a:solidFill>
                  <a:srgbClr val="F8F8F2"/>
                </a:solidFill>
                <a:ea typeface="+mn-lt"/>
                <a:cs typeface="+mn-lt"/>
              </a:rPr>
              <a:t>acadêmicos</a:t>
            </a:r>
            <a:r>
              <a:rPr lang="en-US">
                <a:solidFill>
                  <a:srgbClr val="F8F8F2"/>
                </a:solidFill>
                <a:ea typeface="+mn-lt"/>
                <a:cs typeface="+mn-lt"/>
              </a:rPr>
              <a:t> e </a:t>
            </a:r>
            <a:r>
              <a:rPr lang="en-US" err="1">
                <a:solidFill>
                  <a:srgbClr val="F8F8F2"/>
                </a:solidFill>
                <a:ea typeface="+mn-lt"/>
                <a:cs typeface="+mn-lt"/>
              </a:rPr>
              <a:t>comerciais</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nenhum</a:t>
            </a:r>
            <a:r>
              <a:rPr lang="en-US">
                <a:solidFill>
                  <a:srgbClr val="F8F8F2"/>
                </a:solidFill>
                <a:ea typeface="+mn-lt"/>
                <a:cs typeface="+mn-lt"/>
              </a:rPr>
              <a:t> </a:t>
            </a:r>
            <a:r>
              <a:rPr lang="en-US" err="1">
                <a:solidFill>
                  <a:srgbClr val="F8F8F2"/>
                </a:solidFill>
                <a:ea typeface="+mn-lt"/>
                <a:cs typeface="+mn-lt"/>
              </a:rPr>
              <a:t>custo</a:t>
            </a:r>
            <a:r>
              <a:rPr lang="en-US">
                <a:solidFill>
                  <a:srgbClr val="F8F8F2"/>
                </a:solidFill>
                <a:ea typeface="+mn-lt"/>
                <a:cs typeface="+mn-lt"/>
              </a:rPr>
              <a:t>. </a:t>
            </a:r>
            <a:r>
              <a:rPr lang="en-US" err="1">
                <a:solidFill>
                  <a:srgbClr val="F8F8F2"/>
                </a:solidFill>
                <a:ea typeface="+mn-lt"/>
                <a:cs typeface="+mn-lt"/>
              </a:rPr>
              <a:t>Não</a:t>
            </a:r>
            <a:r>
              <a:rPr lang="en-US">
                <a:solidFill>
                  <a:srgbClr val="F8F8F2"/>
                </a:solidFill>
                <a:ea typeface="+mn-lt"/>
                <a:cs typeface="+mn-lt"/>
              </a:rPr>
              <a:t> </a:t>
            </a:r>
            <a:r>
              <a:rPr lang="en-US" err="1">
                <a:solidFill>
                  <a:srgbClr val="F8F8F2"/>
                </a:solidFill>
                <a:ea typeface="+mn-lt"/>
                <a:cs typeface="+mn-lt"/>
              </a:rPr>
              <a:t>há</a:t>
            </a:r>
            <a:r>
              <a:rPr lang="en-US">
                <a:solidFill>
                  <a:srgbClr val="F8F8F2"/>
                </a:solidFill>
                <a:ea typeface="+mn-lt"/>
                <a:cs typeface="+mn-lt"/>
              </a:rPr>
              <a:t> </a:t>
            </a:r>
            <a:r>
              <a:rPr lang="en-US" err="1">
                <a:solidFill>
                  <a:srgbClr val="F8F8F2"/>
                </a:solidFill>
                <a:ea typeface="+mn-lt"/>
                <a:cs typeface="+mn-lt"/>
              </a:rPr>
              <a:t>papelada</a:t>
            </a:r>
            <a:r>
              <a:rPr lang="en-US">
                <a:solidFill>
                  <a:srgbClr val="F8F8F2"/>
                </a:solidFill>
                <a:ea typeface="+mn-lt"/>
                <a:cs typeface="+mn-lt"/>
              </a:rPr>
              <a:t>, </a:t>
            </a:r>
            <a:r>
              <a:rPr lang="en-US" err="1">
                <a:solidFill>
                  <a:srgbClr val="F8F8F2"/>
                </a:solidFill>
                <a:ea typeface="+mn-lt"/>
                <a:cs typeface="+mn-lt"/>
              </a:rPr>
              <a:t>nem</a:t>
            </a:r>
            <a:r>
              <a:rPr lang="en-US">
                <a:solidFill>
                  <a:srgbClr val="F8F8F2"/>
                </a:solidFill>
                <a:ea typeface="+mn-lt"/>
                <a:cs typeface="+mn-lt"/>
              </a:rPr>
              <a:t> royalties, </a:t>
            </a:r>
            <a:r>
              <a:rPr lang="en-US" err="1">
                <a:solidFill>
                  <a:srgbClr val="F8F8F2"/>
                </a:solidFill>
                <a:ea typeface="+mn-lt"/>
                <a:cs typeface="+mn-lt"/>
              </a:rPr>
              <a:t>nem</a:t>
            </a:r>
            <a:r>
              <a:rPr lang="en-US">
                <a:solidFill>
                  <a:srgbClr val="F8F8F2"/>
                </a:solidFill>
                <a:ea typeface="+mn-lt"/>
                <a:cs typeface="+mn-lt"/>
              </a:rPr>
              <a:t> </a:t>
            </a:r>
            <a:r>
              <a:rPr lang="en-US" err="1">
                <a:solidFill>
                  <a:srgbClr val="F8F8F2"/>
                </a:solidFill>
                <a:ea typeface="+mn-lt"/>
                <a:cs typeface="+mn-lt"/>
              </a:rPr>
              <a:t>restrições</a:t>
            </a:r>
            <a:r>
              <a:rPr lang="en-US">
                <a:solidFill>
                  <a:srgbClr val="F8F8F2"/>
                </a:solidFill>
                <a:ea typeface="+mn-lt"/>
                <a:cs typeface="+mn-lt"/>
              </a:rPr>
              <a:t> de "copyleft" do </a:t>
            </a:r>
            <a:r>
              <a:rPr lang="en-US" err="1">
                <a:solidFill>
                  <a:srgbClr val="F8F8F2"/>
                </a:solidFill>
                <a:ea typeface="+mn-lt"/>
                <a:cs typeface="+mn-lt"/>
              </a:rPr>
              <a:t>tipo</a:t>
            </a:r>
            <a:r>
              <a:rPr lang="en-US">
                <a:solidFill>
                  <a:srgbClr val="F8F8F2"/>
                </a:solidFill>
                <a:ea typeface="+mn-lt"/>
                <a:cs typeface="+mn-lt"/>
              </a:rPr>
              <a:t> GNU. Ele é </a:t>
            </a:r>
            <a:r>
              <a:rPr lang="en-US" err="1">
                <a:solidFill>
                  <a:srgbClr val="F8F8F2"/>
                </a:solidFill>
                <a:ea typeface="+mn-lt"/>
                <a:cs typeface="+mn-lt"/>
              </a:rPr>
              <a:t>licenciado</a:t>
            </a:r>
            <a:r>
              <a:rPr lang="en-US">
                <a:solidFill>
                  <a:srgbClr val="F8F8F2"/>
                </a:solidFill>
                <a:ea typeface="+mn-lt"/>
                <a:cs typeface="+mn-lt"/>
              </a:rPr>
              <a:t> sob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termos</a:t>
            </a:r>
            <a:r>
              <a:rPr lang="en-US">
                <a:solidFill>
                  <a:srgbClr val="F8F8F2"/>
                </a:solidFill>
                <a:ea typeface="+mn-lt"/>
                <a:cs typeface="+mn-lt"/>
              </a:rPr>
              <a:t> da </a:t>
            </a:r>
            <a:r>
              <a:rPr lang="en-US" err="1">
                <a:solidFill>
                  <a:srgbClr val="F8F8F2"/>
                </a:solidFill>
                <a:ea typeface="+mn-lt"/>
                <a:cs typeface="+mn-lt"/>
              </a:rPr>
              <a:t>Licença</a:t>
            </a:r>
            <a:r>
              <a:rPr lang="en-US">
                <a:solidFill>
                  <a:srgbClr val="F8F8F2"/>
                </a:solidFill>
                <a:ea typeface="+mn-lt"/>
                <a:cs typeface="+mn-lt"/>
              </a:rPr>
              <a:t> MIT, </a:t>
            </a:r>
            <a:r>
              <a:rPr lang="en-US" err="1">
                <a:solidFill>
                  <a:srgbClr val="F8F8F2"/>
                </a:solidFill>
                <a:ea typeface="+mn-lt"/>
                <a:cs typeface="+mn-lt"/>
              </a:rPr>
              <a:t>conforme</a:t>
            </a:r>
            <a:r>
              <a:rPr lang="en-US">
                <a:solidFill>
                  <a:srgbClr val="F8F8F2"/>
                </a:solidFill>
                <a:ea typeface="+mn-lt"/>
                <a:cs typeface="+mn-lt"/>
              </a:rPr>
              <a:t> </a:t>
            </a:r>
            <a:r>
              <a:rPr lang="en-US" err="1">
                <a:solidFill>
                  <a:srgbClr val="F8F8F2"/>
                </a:solidFill>
                <a:ea typeface="+mn-lt"/>
                <a:cs typeface="+mn-lt"/>
              </a:rPr>
              <a:t>descrito</a:t>
            </a:r>
            <a:r>
              <a:rPr lang="en-US">
                <a:solidFill>
                  <a:srgbClr val="F8F8F2"/>
                </a:solidFill>
                <a:ea typeface="+mn-lt"/>
                <a:cs typeface="+mn-lt"/>
              </a:rPr>
              <a:t> </a:t>
            </a:r>
            <a:r>
              <a:rPr lang="en-US" err="1">
                <a:solidFill>
                  <a:srgbClr val="F8F8F2"/>
                </a:solidFill>
                <a:ea typeface="+mn-lt"/>
                <a:cs typeface="+mn-lt"/>
              </a:rPr>
              <a:t>abaixo</a:t>
            </a:r>
            <a:r>
              <a:rPr lang="en-US">
                <a:solidFill>
                  <a:srgbClr val="F8F8F2"/>
                </a:solidFill>
                <a:ea typeface="+mn-lt"/>
                <a:cs typeface="+mn-lt"/>
              </a:rPr>
              <a:t>, e, </a:t>
            </a:r>
            <a:r>
              <a:rPr lang="en-US" err="1">
                <a:solidFill>
                  <a:srgbClr val="F8F8F2"/>
                </a:solidFill>
                <a:ea typeface="+mn-lt"/>
                <a:cs typeface="+mn-lt"/>
              </a:rPr>
              <a:t>portanto</a:t>
            </a:r>
            <a:r>
              <a:rPr lang="en-US">
                <a:solidFill>
                  <a:srgbClr val="F8F8F2"/>
                </a:solidFill>
                <a:ea typeface="+mn-lt"/>
                <a:cs typeface="+mn-lt"/>
              </a:rPr>
              <a:t>, é </a:t>
            </a:r>
            <a:r>
              <a:rPr lang="en-US" err="1">
                <a:solidFill>
                  <a:srgbClr val="F8F8F2"/>
                </a:solidFill>
                <a:ea typeface="+mn-lt"/>
                <a:cs typeface="+mn-lt"/>
              </a:rPr>
              <a:t>compatível</a:t>
            </a:r>
            <a:r>
              <a:rPr lang="en-US">
                <a:solidFill>
                  <a:srgbClr val="F8F8F2"/>
                </a:solidFill>
                <a:ea typeface="+mn-lt"/>
                <a:cs typeface="+mn-lt"/>
              </a:rPr>
              <a:t> com a GPL e </a:t>
            </a:r>
            <a:r>
              <a:rPr lang="en-US" err="1">
                <a:solidFill>
                  <a:srgbClr val="F8F8F2"/>
                </a:solidFill>
                <a:ea typeface="+mn-lt"/>
                <a:cs typeface="+mn-lt"/>
              </a:rPr>
              <a:t>também</a:t>
            </a:r>
            <a:r>
              <a:rPr lang="en-US">
                <a:solidFill>
                  <a:srgbClr val="F8F8F2"/>
                </a:solidFill>
                <a:ea typeface="+mn-lt"/>
                <a:cs typeface="+mn-lt"/>
              </a:rPr>
              <a:t> se </a:t>
            </a:r>
            <a:r>
              <a:rPr lang="en-US" err="1">
                <a:solidFill>
                  <a:srgbClr val="F8F8F2"/>
                </a:solidFill>
                <a:ea typeface="+mn-lt"/>
                <a:cs typeface="+mn-lt"/>
              </a:rPr>
              <a:t>qualifica</a:t>
            </a:r>
            <a:r>
              <a:rPr lang="en-US">
                <a:solidFill>
                  <a:srgbClr val="F8F8F2"/>
                </a:solidFill>
                <a:ea typeface="+mn-lt"/>
                <a:cs typeface="+mn-lt"/>
              </a:rPr>
              <a:t> </a:t>
            </a:r>
            <a:r>
              <a:rPr lang="en-US" err="1">
                <a:solidFill>
                  <a:srgbClr val="F8F8F2"/>
                </a:solidFill>
                <a:ea typeface="+mn-lt"/>
                <a:cs typeface="+mn-lt"/>
              </a:rPr>
              <a:t>como</a:t>
            </a:r>
            <a:r>
              <a:rPr lang="en-US">
                <a:solidFill>
                  <a:srgbClr val="F8F8F2"/>
                </a:solidFill>
                <a:ea typeface="+mn-lt"/>
                <a:cs typeface="+mn-lt"/>
              </a:rPr>
              <a:t> software de </a:t>
            </a:r>
            <a:r>
              <a:rPr lang="en-US" err="1">
                <a:solidFill>
                  <a:srgbClr val="F8F8F2"/>
                </a:solidFill>
                <a:ea typeface="+mn-lt"/>
                <a:cs typeface="+mn-lt"/>
              </a:rPr>
              <a:t>código</a:t>
            </a:r>
            <a:r>
              <a:rPr lang="en-US">
                <a:solidFill>
                  <a:srgbClr val="F8F8F2"/>
                </a:solidFill>
                <a:ea typeface="+mn-lt"/>
                <a:cs typeface="+mn-lt"/>
              </a:rPr>
              <a:t> </a:t>
            </a:r>
            <a:r>
              <a:rPr lang="en-US" err="1">
                <a:solidFill>
                  <a:srgbClr val="F8F8F2"/>
                </a:solidFill>
                <a:ea typeface="+mn-lt"/>
                <a:cs typeface="+mn-lt"/>
              </a:rPr>
              <a:t>aberto</a:t>
            </a:r>
            <a:r>
              <a:rPr lang="en-US">
                <a:solidFill>
                  <a:srgbClr val="F8F8F2"/>
                </a:solidFill>
                <a:ea typeface="+mn-lt"/>
                <a:cs typeface="+mn-lt"/>
              </a:rPr>
              <a:t>. É de </a:t>
            </a:r>
            <a:r>
              <a:rPr lang="en-US" err="1">
                <a:solidFill>
                  <a:srgbClr val="F8F8F2"/>
                </a:solidFill>
                <a:ea typeface="+mn-lt"/>
                <a:cs typeface="+mn-lt"/>
              </a:rPr>
              <a:t>domínio</a:t>
            </a:r>
            <a:r>
              <a:rPr lang="en-US">
                <a:solidFill>
                  <a:srgbClr val="F8F8F2"/>
                </a:solidFill>
                <a:ea typeface="+mn-lt"/>
                <a:cs typeface="+mn-lt"/>
              </a:rPr>
              <a:t> </a:t>
            </a:r>
            <a:r>
              <a:rPr lang="en-US" err="1">
                <a:solidFill>
                  <a:srgbClr val="F8F8F2"/>
                </a:solidFill>
                <a:ea typeface="+mn-lt"/>
                <a:cs typeface="+mn-lt"/>
              </a:rPr>
              <a:t>público</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detalhes</a:t>
            </a:r>
            <a:r>
              <a:rPr lang="en-US">
                <a:solidFill>
                  <a:srgbClr val="F8F8F2"/>
                </a:solidFill>
                <a:ea typeface="+mn-lt"/>
                <a:cs typeface="+mn-lt"/>
              </a:rPr>
              <a:t> </a:t>
            </a:r>
            <a:r>
              <a:rPr lang="en-US" err="1">
                <a:solidFill>
                  <a:srgbClr val="F8F8F2"/>
                </a:solidFill>
                <a:ea typeface="+mn-lt"/>
                <a:cs typeface="+mn-lt"/>
              </a:rPr>
              <a:t>legais</a:t>
            </a:r>
            <a:r>
              <a:rPr lang="en-US">
                <a:solidFill>
                  <a:srgbClr val="F8F8F2"/>
                </a:solidFill>
                <a:ea typeface="+mn-lt"/>
                <a:cs typeface="+mn-lt"/>
              </a:rPr>
              <a:t> </a:t>
            </a:r>
            <a:r>
              <a:rPr lang="en-US" err="1">
                <a:solidFill>
                  <a:srgbClr val="F8F8F2"/>
                </a:solidFill>
                <a:ea typeface="+mn-lt"/>
                <a:cs typeface="+mn-lt"/>
              </a:rPr>
              <a:t>estão</a:t>
            </a:r>
            <a:r>
              <a:rPr lang="en-US">
                <a:solidFill>
                  <a:srgbClr val="F8F8F2"/>
                </a:solidFill>
                <a:ea typeface="+mn-lt"/>
                <a:cs typeface="+mn-lt"/>
              </a:rPr>
              <a:t> </a:t>
            </a:r>
            <a:r>
              <a:rPr lang="en-US" err="1">
                <a:solidFill>
                  <a:srgbClr val="F8F8F2"/>
                </a:solidFill>
                <a:ea typeface="+mn-lt"/>
                <a:cs typeface="+mn-lt"/>
              </a:rPr>
              <a:t>abaixo</a:t>
            </a:r>
            <a:r>
              <a:rPr lang="en-US">
                <a:solidFill>
                  <a:srgbClr val="F8F8F2"/>
                </a:solidFill>
                <a:ea typeface="+mn-lt"/>
                <a:cs typeface="+mn-lt"/>
              </a:rPr>
              <a:t>. O </a:t>
            </a:r>
            <a:r>
              <a:rPr lang="en-US" err="1">
                <a:solidFill>
                  <a:srgbClr val="F8F8F2"/>
                </a:solidFill>
                <a:ea typeface="+mn-lt"/>
                <a:cs typeface="+mn-lt"/>
              </a:rPr>
              <a:t>espírito</a:t>
            </a:r>
            <a:r>
              <a:rPr lang="en-US">
                <a:solidFill>
                  <a:srgbClr val="F8F8F2"/>
                </a:solidFill>
                <a:ea typeface="+mn-lt"/>
                <a:cs typeface="+mn-lt"/>
              </a:rPr>
              <a:t> </a:t>
            </a:r>
            <a:r>
              <a:rPr lang="en-US" err="1">
                <a:solidFill>
                  <a:srgbClr val="F8F8F2"/>
                </a:solidFill>
                <a:ea typeface="+mn-lt"/>
                <a:cs typeface="+mn-lt"/>
              </a:rPr>
              <a:t>desta</a:t>
            </a:r>
            <a:r>
              <a:rPr lang="en-US">
                <a:solidFill>
                  <a:srgbClr val="F8F8F2"/>
                </a:solidFill>
                <a:ea typeface="+mn-lt"/>
                <a:cs typeface="+mn-lt"/>
              </a:rPr>
              <a:t> </a:t>
            </a:r>
            <a:r>
              <a:rPr lang="en-US" err="1">
                <a:solidFill>
                  <a:srgbClr val="F8F8F2"/>
                </a:solidFill>
                <a:ea typeface="+mn-lt"/>
                <a:cs typeface="+mn-lt"/>
              </a:rPr>
              <a:t>licença</a:t>
            </a:r>
            <a:r>
              <a:rPr lang="en-US">
                <a:solidFill>
                  <a:srgbClr val="F8F8F2"/>
                </a:solidFill>
                <a:ea typeface="+mn-lt"/>
                <a:cs typeface="+mn-lt"/>
              </a:rPr>
              <a:t> é que </a:t>
            </a:r>
            <a:r>
              <a:rPr lang="en-US" err="1">
                <a:solidFill>
                  <a:srgbClr val="F8F8F2"/>
                </a:solidFill>
                <a:ea typeface="+mn-lt"/>
                <a:cs typeface="+mn-lt"/>
              </a:rPr>
              <a:t>você</a:t>
            </a:r>
            <a:r>
              <a:rPr lang="en-US">
                <a:solidFill>
                  <a:srgbClr val="F8F8F2"/>
                </a:solidFill>
                <a:ea typeface="+mn-lt"/>
                <a:cs typeface="+mn-lt"/>
              </a:rPr>
              <a:t> é livre para usar </a:t>
            </a:r>
            <a:r>
              <a:rPr lang="en-US" err="1">
                <a:solidFill>
                  <a:srgbClr val="F8F8F2"/>
                </a:solidFill>
                <a:ea typeface="+mn-lt"/>
                <a:cs typeface="+mn-lt"/>
              </a:rPr>
              <a:t>este</a:t>
            </a:r>
            <a:r>
              <a:rPr lang="en-US">
                <a:solidFill>
                  <a:srgbClr val="F8F8F2"/>
                </a:solidFill>
                <a:ea typeface="+mn-lt"/>
                <a:cs typeface="+mn-lt"/>
              </a:rPr>
              <a:t> material para </a:t>
            </a:r>
            <a:r>
              <a:rPr lang="en-US" err="1">
                <a:solidFill>
                  <a:srgbClr val="F8F8F2"/>
                </a:solidFill>
                <a:ea typeface="+mn-lt"/>
                <a:cs typeface="+mn-lt"/>
              </a:rPr>
              <a:t>qualquer</a:t>
            </a:r>
            <a:r>
              <a:rPr lang="en-US">
                <a:solidFill>
                  <a:srgbClr val="F8F8F2"/>
                </a:solidFill>
                <a:ea typeface="+mn-lt"/>
                <a:cs typeface="+mn-lt"/>
              </a:rPr>
              <a:t> </a:t>
            </a:r>
            <a:r>
              <a:rPr lang="en-US" err="1">
                <a:solidFill>
                  <a:srgbClr val="F8F8F2"/>
                </a:solidFill>
                <a:ea typeface="+mn-lt"/>
                <a:cs typeface="+mn-lt"/>
              </a:rPr>
              <a:t>finalidade</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nenhum</a:t>
            </a:r>
            <a:r>
              <a:rPr lang="en-US">
                <a:solidFill>
                  <a:srgbClr val="F8F8F2"/>
                </a:solidFill>
                <a:ea typeface="+mn-lt"/>
                <a:cs typeface="+mn-lt"/>
              </a:rPr>
              <a:t> </a:t>
            </a:r>
            <a:r>
              <a:rPr lang="en-US" err="1">
                <a:solidFill>
                  <a:srgbClr val="F8F8F2"/>
                </a:solidFill>
                <a:ea typeface="+mn-lt"/>
                <a:cs typeface="+mn-lt"/>
              </a:rPr>
              <a:t>custo</a:t>
            </a:r>
            <a:r>
              <a:rPr lang="en-US">
                <a:solidFill>
                  <a:srgbClr val="F8F8F2"/>
                </a:solidFill>
                <a:ea typeface="+mn-lt"/>
                <a:cs typeface="+mn-lt"/>
              </a:rPr>
              <a:t>. O </a:t>
            </a:r>
            <a:r>
              <a:rPr lang="en-US" err="1">
                <a:solidFill>
                  <a:srgbClr val="F8F8F2"/>
                </a:solidFill>
                <a:ea typeface="+mn-lt"/>
                <a:cs typeface="+mn-lt"/>
              </a:rPr>
              <a:t>único</a:t>
            </a:r>
            <a:r>
              <a:rPr lang="en-US">
                <a:solidFill>
                  <a:srgbClr val="F8F8F2"/>
                </a:solidFill>
                <a:ea typeface="+mn-lt"/>
                <a:cs typeface="+mn-lt"/>
              </a:rPr>
              <a:t> </a:t>
            </a:r>
            <a:r>
              <a:rPr lang="en-US" err="1">
                <a:solidFill>
                  <a:srgbClr val="F8F8F2"/>
                </a:solidFill>
                <a:ea typeface="+mn-lt"/>
                <a:cs typeface="+mn-lt"/>
              </a:rPr>
              <a:t>requisito</a:t>
            </a:r>
            <a:r>
              <a:rPr lang="en-US">
                <a:solidFill>
                  <a:srgbClr val="F8F8F2"/>
                </a:solidFill>
                <a:ea typeface="+mn-lt"/>
                <a:cs typeface="+mn-lt"/>
              </a:rPr>
              <a:t> é que </a:t>
            </a:r>
            <a:r>
              <a:rPr lang="en-US" err="1">
                <a:solidFill>
                  <a:srgbClr val="F8F8F2"/>
                </a:solidFill>
                <a:ea typeface="+mn-lt"/>
                <a:cs typeface="+mn-lt"/>
              </a:rPr>
              <a:t>você</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use, </a:t>
            </a:r>
            <a:r>
              <a:rPr lang="en-US" err="1">
                <a:solidFill>
                  <a:srgbClr val="F8F8F2"/>
                </a:solidFill>
                <a:ea typeface="+mn-lt"/>
                <a:cs typeface="+mn-lt"/>
              </a:rPr>
              <a:t>nos</a:t>
            </a:r>
            <a:r>
              <a:rPr lang="en-US">
                <a:solidFill>
                  <a:srgbClr val="F8F8F2"/>
                </a:solidFill>
                <a:ea typeface="+mn-lt"/>
                <a:cs typeface="+mn-lt"/>
              </a:rPr>
              <a:t> </a:t>
            </a:r>
            <a:r>
              <a:rPr lang="en-US" err="1">
                <a:solidFill>
                  <a:srgbClr val="F8F8F2"/>
                </a:solidFill>
                <a:ea typeface="+mn-lt"/>
                <a:cs typeface="+mn-lt"/>
              </a:rPr>
              <a:t>dê</a:t>
            </a:r>
            <a:r>
              <a:rPr lang="en-US">
                <a:solidFill>
                  <a:srgbClr val="F8F8F2"/>
                </a:solidFill>
                <a:ea typeface="+mn-lt"/>
                <a:cs typeface="+mn-lt"/>
              </a:rPr>
              <a:t> </a:t>
            </a:r>
            <a:r>
              <a:rPr lang="en-US" err="1">
                <a:solidFill>
                  <a:srgbClr val="F8F8F2"/>
                </a:solidFill>
                <a:ea typeface="+mn-lt"/>
                <a:cs typeface="+mn-lt"/>
              </a:rPr>
              <a:t>crédito</a:t>
            </a:r>
            <a:r>
              <a:rPr lang="en-US">
                <a:solidFill>
                  <a:srgbClr val="F8F8F2"/>
                </a:solidFill>
                <a:ea typeface="+mn-lt"/>
                <a:cs typeface="+mn-lt"/>
              </a:rPr>
              <a:t>.</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Licenciado sob </a:t>
            </a:r>
            <a:r>
              <a:rPr lang="en-US" err="1">
                <a:solidFill>
                  <a:srgbClr val="F8F8F2"/>
                </a:solidFill>
                <a:ea typeface="+mn-lt"/>
                <a:cs typeface="+mn-lt"/>
              </a:rPr>
              <a:t>Licença</a:t>
            </a:r>
            <a:r>
              <a:rPr lang="en-US">
                <a:solidFill>
                  <a:srgbClr val="F8F8F2"/>
                </a:solidFill>
                <a:ea typeface="+mn-lt"/>
                <a:cs typeface="+mn-lt"/>
              </a:rPr>
              <a:t> MIT. A </a:t>
            </a:r>
            <a:r>
              <a:rPr lang="en-US" err="1">
                <a:solidFill>
                  <a:srgbClr val="F8F8F2"/>
                </a:solidFill>
                <a:ea typeface="+mn-lt"/>
                <a:cs typeface="+mn-lt"/>
              </a:rPr>
              <a:t>permissão</a:t>
            </a:r>
            <a:r>
              <a:rPr lang="en-US">
                <a:solidFill>
                  <a:srgbClr val="F8F8F2"/>
                </a:solidFill>
                <a:ea typeface="+mn-lt"/>
                <a:cs typeface="+mn-lt"/>
              </a:rPr>
              <a:t> é </a:t>
            </a:r>
            <a:r>
              <a:rPr lang="en-US" err="1">
                <a:solidFill>
                  <a:srgbClr val="F8F8F2"/>
                </a:solidFill>
                <a:ea typeface="+mn-lt"/>
                <a:cs typeface="+mn-lt"/>
              </a:rPr>
              <a:t>concedida</a:t>
            </a:r>
            <a:r>
              <a:rPr lang="en-US">
                <a:solidFill>
                  <a:srgbClr val="F8F8F2"/>
                </a:solidFill>
                <a:ea typeface="+mn-lt"/>
                <a:cs typeface="+mn-lt"/>
              </a:rPr>
              <a:t>, </a:t>
            </a:r>
            <a:r>
              <a:rPr lang="en-US" err="1">
                <a:solidFill>
                  <a:srgbClr val="F8F8F2"/>
                </a:solidFill>
                <a:ea typeface="+mn-lt"/>
                <a:cs typeface="+mn-lt"/>
              </a:rPr>
              <a:t>gratuitamente</a:t>
            </a:r>
            <a:r>
              <a:rPr lang="en-US">
                <a:solidFill>
                  <a:srgbClr val="F8F8F2"/>
                </a:solidFill>
                <a:ea typeface="+mn-lt"/>
                <a:cs typeface="+mn-lt"/>
              </a:rPr>
              <a:t>, a </a:t>
            </a:r>
            <a:r>
              <a:rPr lang="en-US" err="1">
                <a:solidFill>
                  <a:srgbClr val="F8F8F2"/>
                </a:solidFill>
                <a:ea typeface="+mn-lt"/>
                <a:cs typeface="+mn-lt"/>
              </a:rPr>
              <a:t>qualquer</a:t>
            </a:r>
            <a:r>
              <a:rPr lang="en-US">
                <a:solidFill>
                  <a:srgbClr val="F8F8F2"/>
                </a:solidFill>
                <a:ea typeface="+mn-lt"/>
                <a:cs typeface="+mn-lt"/>
              </a:rPr>
              <a:t> </a:t>
            </a:r>
            <a:r>
              <a:rPr lang="en-US" err="1">
                <a:solidFill>
                  <a:srgbClr val="F8F8F2"/>
                </a:solidFill>
                <a:ea typeface="+mn-lt"/>
                <a:cs typeface="+mn-lt"/>
              </a:rPr>
              <a:t>pessoa</a:t>
            </a:r>
            <a:r>
              <a:rPr lang="en-US">
                <a:solidFill>
                  <a:srgbClr val="F8F8F2"/>
                </a:solidFill>
                <a:ea typeface="+mn-lt"/>
                <a:cs typeface="+mn-lt"/>
              </a:rPr>
              <a:t> que </a:t>
            </a:r>
            <a:r>
              <a:rPr lang="en-US" err="1">
                <a:solidFill>
                  <a:srgbClr val="F8F8F2"/>
                </a:solidFill>
                <a:ea typeface="+mn-lt"/>
                <a:cs typeface="+mn-lt"/>
              </a:rPr>
              <a:t>obtenha</a:t>
            </a:r>
            <a:r>
              <a:rPr lang="en-US">
                <a:solidFill>
                  <a:srgbClr val="F8F8F2"/>
                </a:solidFill>
                <a:ea typeface="+mn-lt"/>
                <a:cs typeface="+mn-lt"/>
              </a:rPr>
              <a:t> </a:t>
            </a:r>
            <a:r>
              <a:rPr lang="en-US" err="1">
                <a:solidFill>
                  <a:srgbClr val="F8F8F2"/>
                </a:solidFill>
                <a:ea typeface="+mn-lt"/>
                <a:cs typeface="+mn-lt"/>
              </a:rPr>
              <a:t>uma</a:t>
            </a:r>
            <a:r>
              <a:rPr lang="en-US">
                <a:solidFill>
                  <a:srgbClr val="F8F8F2"/>
                </a:solidFill>
                <a:ea typeface="+mn-lt"/>
                <a:cs typeface="+mn-lt"/>
              </a:rPr>
              <a:t> </a:t>
            </a:r>
            <a:r>
              <a:rPr lang="en-US" err="1">
                <a:solidFill>
                  <a:srgbClr val="F8F8F2"/>
                </a:solidFill>
                <a:ea typeface="+mn-lt"/>
                <a:cs typeface="+mn-lt"/>
              </a:rPr>
              <a:t>cópia</a:t>
            </a:r>
            <a:r>
              <a:rPr lang="en-US">
                <a:solidFill>
                  <a:srgbClr val="F8F8F2"/>
                </a:solidFill>
                <a:ea typeface="+mn-lt"/>
                <a:cs typeface="+mn-lt"/>
              </a:rPr>
              <a:t> </a:t>
            </a:r>
            <a:r>
              <a:rPr lang="en-US" err="1">
                <a:solidFill>
                  <a:srgbClr val="F8F8F2"/>
                </a:solidFill>
                <a:ea typeface="+mn-lt"/>
                <a:cs typeface="+mn-lt"/>
              </a:rPr>
              <a:t>deste</a:t>
            </a:r>
            <a:r>
              <a:rPr lang="en-US">
                <a:solidFill>
                  <a:srgbClr val="F8F8F2"/>
                </a:solidFill>
                <a:ea typeface="+mn-lt"/>
                <a:cs typeface="+mn-lt"/>
              </a:rPr>
              <a:t> software e dos </a:t>
            </a:r>
            <a:r>
              <a:rPr lang="en-US" err="1">
                <a:solidFill>
                  <a:srgbClr val="F8F8F2"/>
                </a:solidFill>
                <a:ea typeface="+mn-lt"/>
                <a:cs typeface="+mn-lt"/>
              </a:rPr>
              <a:t>arquivos</a:t>
            </a:r>
            <a:r>
              <a:rPr lang="en-US">
                <a:solidFill>
                  <a:srgbClr val="F8F8F2"/>
                </a:solidFill>
                <a:ea typeface="+mn-lt"/>
                <a:cs typeface="+mn-lt"/>
              </a:rPr>
              <a:t> de </a:t>
            </a:r>
            <a:r>
              <a:rPr lang="en-US" err="1">
                <a:solidFill>
                  <a:srgbClr val="F8F8F2"/>
                </a:solidFill>
                <a:ea typeface="+mn-lt"/>
                <a:cs typeface="+mn-lt"/>
              </a:rPr>
              <a:t>documentação</a:t>
            </a:r>
            <a:r>
              <a:rPr lang="en-US">
                <a:solidFill>
                  <a:srgbClr val="F8F8F2"/>
                </a:solidFill>
                <a:ea typeface="+mn-lt"/>
                <a:cs typeface="+mn-lt"/>
              </a:rPr>
              <a:t> </a:t>
            </a:r>
            <a:r>
              <a:rPr lang="en-US" err="1">
                <a:solidFill>
                  <a:srgbClr val="F8F8F2"/>
                </a:solidFill>
                <a:ea typeface="+mn-lt"/>
                <a:cs typeface="+mn-lt"/>
              </a:rPr>
              <a:t>associados</a:t>
            </a:r>
            <a:r>
              <a:rPr lang="en-US">
                <a:solidFill>
                  <a:srgbClr val="F8F8F2"/>
                </a:solidFill>
                <a:ea typeface="+mn-lt"/>
                <a:cs typeface="+mn-lt"/>
              </a:rPr>
              <a:t> (o "Software"), para lidar no Software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restrição</a:t>
            </a:r>
            <a:r>
              <a:rPr lang="en-US">
                <a:solidFill>
                  <a:srgbClr val="F8F8F2"/>
                </a:solidFill>
                <a:ea typeface="+mn-lt"/>
                <a:cs typeface="+mn-lt"/>
              </a:rPr>
              <a:t>, </a:t>
            </a:r>
            <a:r>
              <a:rPr lang="en-US" err="1">
                <a:solidFill>
                  <a:srgbClr val="F8F8F2"/>
                </a:solidFill>
                <a:ea typeface="+mn-lt"/>
                <a:cs typeface="+mn-lt"/>
              </a:rPr>
              <a:t>incluindo</a:t>
            </a:r>
            <a:r>
              <a:rPr lang="en-US">
                <a:solidFill>
                  <a:srgbClr val="F8F8F2"/>
                </a:solidFill>
                <a:ea typeface="+mn-lt"/>
                <a:cs typeface="+mn-lt"/>
              </a:rPr>
              <a:t> </a:t>
            </a:r>
            <a:r>
              <a:rPr lang="en-US" err="1">
                <a:solidFill>
                  <a:srgbClr val="F8F8F2"/>
                </a:solidFill>
                <a:ea typeface="+mn-lt"/>
                <a:cs typeface="+mn-lt"/>
              </a:rPr>
              <a:t>sem</a:t>
            </a:r>
            <a:r>
              <a:rPr lang="en-US">
                <a:solidFill>
                  <a:srgbClr val="F8F8F2"/>
                </a:solidFill>
                <a:ea typeface="+mn-lt"/>
                <a:cs typeface="+mn-lt"/>
              </a:rPr>
              <a:t> </a:t>
            </a:r>
            <a:r>
              <a:rPr lang="en-US" err="1">
                <a:solidFill>
                  <a:srgbClr val="F8F8F2"/>
                </a:solidFill>
                <a:ea typeface="+mn-lt"/>
                <a:cs typeface="+mn-lt"/>
              </a:rPr>
              <a:t>limitações</a:t>
            </a:r>
            <a:r>
              <a:rPr lang="en-US">
                <a:solidFill>
                  <a:srgbClr val="F8F8F2"/>
                </a:solidFill>
                <a:ea typeface="+mn-lt"/>
                <a:cs typeface="+mn-lt"/>
              </a:rPr>
              <a:t> </a:t>
            </a:r>
            <a:r>
              <a:rPr lang="en-US" err="1">
                <a:solidFill>
                  <a:srgbClr val="F8F8F2"/>
                </a:solidFill>
                <a:ea typeface="+mn-lt"/>
                <a:cs typeface="+mn-lt"/>
              </a:rPr>
              <a:t>os</a:t>
            </a:r>
            <a:r>
              <a:rPr lang="en-US">
                <a:solidFill>
                  <a:srgbClr val="F8F8F2"/>
                </a:solidFill>
                <a:ea typeface="+mn-lt"/>
                <a:cs typeface="+mn-lt"/>
              </a:rPr>
              <a:t> </a:t>
            </a:r>
            <a:r>
              <a:rPr lang="en-US" err="1">
                <a:solidFill>
                  <a:srgbClr val="F8F8F2"/>
                </a:solidFill>
                <a:ea typeface="+mn-lt"/>
                <a:cs typeface="+mn-lt"/>
              </a:rPr>
              <a:t>direitos</a:t>
            </a:r>
            <a:r>
              <a:rPr lang="en-US">
                <a:solidFill>
                  <a:srgbClr val="F8F8F2"/>
                </a:solidFill>
                <a:ea typeface="+mn-lt"/>
                <a:cs typeface="+mn-lt"/>
              </a:rPr>
              <a:t> de usar, </a:t>
            </a:r>
            <a:r>
              <a:rPr lang="en-US" err="1">
                <a:solidFill>
                  <a:srgbClr val="F8F8F2"/>
                </a:solidFill>
                <a:ea typeface="+mn-lt"/>
                <a:cs typeface="+mn-lt"/>
              </a:rPr>
              <a:t>copiar</a:t>
            </a:r>
            <a:r>
              <a:rPr lang="en-US">
                <a:solidFill>
                  <a:srgbClr val="F8F8F2"/>
                </a:solidFill>
                <a:ea typeface="+mn-lt"/>
                <a:cs typeface="+mn-lt"/>
              </a:rPr>
              <a:t>, </a:t>
            </a:r>
            <a:r>
              <a:rPr lang="en-US" err="1">
                <a:solidFill>
                  <a:srgbClr val="F8F8F2"/>
                </a:solidFill>
                <a:ea typeface="+mn-lt"/>
                <a:cs typeface="+mn-lt"/>
              </a:rPr>
              <a:t>modificar</a:t>
            </a:r>
            <a:r>
              <a:rPr lang="en-US">
                <a:solidFill>
                  <a:srgbClr val="F8F8F2"/>
                </a:solidFill>
                <a:ea typeface="+mn-lt"/>
                <a:cs typeface="+mn-lt"/>
              </a:rPr>
              <a:t>, </a:t>
            </a:r>
            <a:r>
              <a:rPr lang="en-US" err="1">
                <a:solidFill>
                  <a:srgbClr val="F8F8F2"/>
                </a:solidFill>
                <a:ea typeface="+mn-lt"/>
                <a:cs typeface="+mn-lt"/>
              </a:rPr>
              <a:t>mesclar</a:t>
            </a:r>
            <a:r>
              <a:rPr lang="en-US">
                <a:solidFill>
                  <a:srgbClr val="F8F8F2"/>
                </a:solidFill>
                <a:ea typeface="+mn-lt"/>
                <a:cs typeface="+mn-lt"/>
              </a:rPr>
              <a:t>, </a:t>
            </a:r>
            <a:r>
              <a:rPr lang="en-US" err="1">
                <a:solidFill>
                  <a:srgbClr val="F8F8F2"/>
                </a:solidFill>
                <a:ea typeface="+mn-lt"/>
                <a:cs typeface="+mn-lt"/>
              </a:rPr>
              <a:t>publicar</a:t>
            </a:r>
            <a:r>
              <a:rPr lang="en-US">
                <a:solidFill>
                  <a:srgbClr val="F8F8F2"/>
                </a:solidFill>
                <a:ea typeface="+mn-lt"/>
                <a:cs typeface="+mn-lt"/>
              </a:rPr>
              <a:t>, </a:t>
            </a:r>
            <a:r>
              <a:rPr lang="en-US" err="1">
                <a:solidFill>
                  <a:srgbClr val="F8F8F2"/>
                </a:solidFill>
                <a:ea typeface="+mn-lt"/>
                <a:cs typeface="+mn-lt"/>
              </a:rPr>
              <a:t>distribuir</a:t>
            </a:r>
            <a:r>
              <a:rPr lang="en-US">
                <a:solidFill>
                  <a:srgbClr val="F8F8F2"/>
                </a:solidFill>
                <a:ea typeface="+mn-lt"/>
                <a:cs typeface="+mn-lt"/>
              </a:rPr>
              <a:t>, </a:t>
            </a:r>
            <a:r>
              <a:rPr lang="en-US" err="1">
                <a:solidFill>
                  <a:srgbClr val="F8F8F2"/>
                </a:solidFill>
                <a:ea typeface="+mn-lt"/>
                <a:cs typeface="+mn-lt"/>
              </a:rPr>
              <a:t>sublicenciar</a:t>
            </a:r>
            <a:r>
              <a:rPr lang="en-US">
                <a:solidFill>
                  <a:srgbClr val="F8F8F2"/>
                </a:solidFill>
                <a:ea typeface="+mn-lt"/>
                <a:cs typeface="+mn-lt"/>
              </a:rPr>
              <a:t> e/</a:t>
            </a:r>
            <a:r>
              <a:rPr lang="en-US" err="1">
                <a:solidFill>
                  <a:srgbClr val="F8F8F2"/>
                </a:solidFill>
                <a:ea typeface="+mn-lt"/>
                <a:cs typeface="+mn-lt"/>
              </a:rPr>
              <a:t>ou</a:t>
            </a:r>
            <a:r>
              <a:rPr lang="en-US">
                <a:solidFill>
                  <a:srgbClr val="F8F8F2"/>
                </a:solidFill>
                <a:ea typeface="+mn-lt"/>
                <a:cs typeface="+mn-lt"/>
              </a:rPr>
              <a:t> vender </a:t>
            </a:r>
            <a:r>
              <a:rPr lang="en-US" err="1">
                <a:solidFill>
                  <a:srgbClr val="F8F8F2"/>
                </a:solidFill>
                <a:ea typeface="+mn-lt"/>
                <a:cs typeface="+mn-lt"/>
              </a:rPr>
              <a:t>cópias</a:t>
            </a:r>
            <a:r>
              <a:rPr lang="en-US">
                <a:solidFill>
                  <a:srgbClr val="F8F8F2"/>
                </a:solidFill>
                <a:ea typeface="+mn-lt"/>
                <a:cs typeface="+mn-lt"/>
              </a:rPr>
              <a:t> do Software, e </a:t>
            </a:r>
            <a:r>
              <a:rPr lang="en-US" err="1">
                <a:solidFill>
                  <a:srgbClr val="F8F8F2"/>
                </a:solidFill>
                <a:ea typeface="+mn-lt"/>
                <a:cs typeface="+mn-lt"/>
              </a:rPr>
              <a:t>permitir</a:t>
            </a:r>
            <a:r>
              <a:rPr lang="en-US">
                <a:solidFill>
                  <a:srgbClr val="F8F8F2"/>
                </a:solidFill>
                <a:ea typeface="+mn-lt"/>
                <a:cs typeface="+mn-lt"/>
              </a:rPr>
              <a:t> que </a:t>
            </a:r>
            <a:r>
              <a:rPr lang="en-US" err="1">
                <a:solidFill>
                  <a:srgbClr val="F8F8F2"/>
                </a:solidFill>
                <a:ea typeface="+mn-lt"/>
                <a:cs typeface="+mn-lt"/>
              </a:rPr>
              <a:t>pessoas</a:t>
            </a:r>
            <a:r>
              <a:rPr lang="en-US">
                <a:solidFill>
                  <a:srgbClr val="F8F8F2"/>
                </a:solidFill>
                <a:ea typeface="+mn-lt"/>
                <a:cs typeface="+mn-lt"/>
              </a:rPr>
              <a:t> a </a:t>
            </a:r>
            <a:r>
              <a:rPr lang="en-US" err="1">
                <a:solidFill>
                  <a:srgbClr val="F8F8F2"/>
                </a:solidFill>
                <a:ea typeface="+mn-lt"/>
                <a:cs typeface="+mn-lt"/>
              </a:rPr>
              <a:t>quem</a:t>
            </a:r>
            <a:r>
              <a:rPr lang="en-US">
                <a:solidFill>
                  <a:srgbClr val="F8F8F2"/>
                </a:solidFill>
                <a:ea typeface="+mn-lt"/>
                <a:cs typeface="+mn-lt"/>
              </a:rPr>
              <a:t> o Software </a:t>
            </a:r>
            <a:r>
              <a:rPr lang="en-US" err="1">
                <a:solidFill>
                  <a:srgbClr val="F8F8F2"/>
                </a:solidFill>
                <a:ea typeface="+mn-lt"/>
                <a:cs typeface="+mn-lt"/>
              </a:rPr>
              <a:t>seja</a:t>
            </a:r>
            <a:r>
              <a:rPr lang="en-US">
                <a:solidFill>
                  <a:srgbClr val="F8F8F2"/>
                </a:solidFill>
                <a:ea typeface="+mn-lt"/>
                <a:cs typeface="+mn-lt"/>
              </a:rPr>
              <a:t> </a:t>
            </a:r>
            <a:r>
              <a:rPr lang="en-US" err="1">
                <a:solidFill>
                  <a:srgbClr val="F8F8F2"/>
                </a:solidFill>
                <a:ea typeface="+mn-lt"/>
                <a:cs typeface="+mn-lt"/>
              </a:rPr>
              <a:t>fornecido</a:t>
            </a:r>
            <a:r>
              <a:rPr lang="en-US">
                <a:solidFill>
                  <a:srgbClr val="F8F8F2"/>
                </a:solidFill>
                <a:ea typeface="+mn-lt"/>
                <a:cs typeface="+mn-lt"/>
              </a:rPr>
              <a:t> a </a:t>
            </a:r>
            <a:r>
              <a:rPr lang="en-US" err="1">
                <a:solidFill>
                  <a:srgbClr val="F8F8F2"/>
                </a:solidFill>
                <a:ea typeface="+mn-lt"/>
                <a:cs typeface="+mn-lt"/>
              </a:rPr>
              <a:t>fazê</a:t>
            </a:r>
            <a:r>
              <a:rPr lang="en-US">
                <a:solidFill>
                  <a:srgbClr val="F8F8F2"/>
                </a:solidFill>
                <a:ea typeface="+mn-lt"/>
                <a:cs typeface="+mn-lt"/>
              </a:rPr>
              <a:t>-lo, </a:t>
            </a:r>
            <a:r>
              <a:rPr lang="en-US" err="1">
                <a:solidFill>
                  <a:srgbClr val="F8F8F2"/>
                </a:solidFill>
                <a:ea typeface="+mn-lt"/>
                <a:cs typeface="+mn-lt"/>
              </a:rPr>
              <a:t>sujeito</a:t>
            </a:r>
            <a:r>
              <a:rPr lang="en-US">
                <a:solidFill>
                  <a:srgbClr val="F8F8F2"/>
                </a:solidFill>
                <a:ea typeface="+mn-lt"/>
                <a:cs typeface="+mn-lt"/>
              </a:rPr>
              <a:t> </a:t>
            </a:r>
            <a:r>
              <a:rPr lang="en-US" err="1">
                <a:solidFill>
                  <a:srgbClr val="F8F8F2"/>
                </a:solidFill>
                <a:ea typeface="+mn-lt"/>
                <a:cs typeface="+mn-lt"/>
              </a:rPr>
              <a:t>às</a:t>
            </a:r>
            <a:r>
              <a:rPr lang="en-US">
                <a:solidFill>
                  <a:srgbClr val="F8F8F2"/>
                </a:solidFill>
                <a:ea typeface="+mn-lt"/>
                <a:cs typeface="+mn-lt"/>
              </a:rPr>
              <a:t> </a:t>
            </a:r>
            <a:r>
              <a:rPr lang="en-US" err="1">
                <a:solidFill>
                  <a:srgbClr val="F8F8F2"/>
                </a:solidFill>
                <a:ea typeface="+mn-lt"/>
                <a:cs typeface="+mn-lt"/>
              </a:rPr>
              <a:t>seguintes</a:t>
            </a:r>
            <a:r>
              <a:rPr lang="en-US">
                <a:solidFill>
                  <a:srgbClr val="F8F8F2"/>
                </a:solidFill>
                <a:ea typeface="+mn-lt"/>
                <a:cs typeface="+mn-lt"/>
              </a:rPr>
              <a:t> </a:t>
            </a:r>
            <a:r>
              <a:rPr lang="en-US" err="1">
                <a:solidFill>
                  <a:srgbClr val="F8F8F2"/>
                </a:solidFill>
                <a:ea typeface="+mn-lt"/>
                <a:cs typeface="+mn-lt"/>
              </a:rPr>
              <a:t>condições</a:t>
            </a:r>
            <a:r>
              <a:rPr lang="en-US">
                <a:solidFill>
                  <a:srgbClr val="F8F8F2"/>
                </a:solidFill>
                <a:ea typeface="+mn-lt"/>
                <a:cs typeface="+mn-lt"/>
              </a:rPr>
              <a:t>:</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Este aviso de </a:t>
            </a:r>
            <a:r>
              <a:rPr lang="en-US" err="1">
                <a:solidFill>
                  <a:srgbClr val="F8F8F2"/>
                </a:solidFill>
                <a:ea typeface="+mn-lt"/>
                <a:cs typeface="+mn-lt"/>
              </a:rPr>
              <a:t>direitos</a:t>
            </a:r>
            <a:r>
              <a:rPr lang="en-US">
                <a:solidFill>
                  <a:srgbClr val="F8F8F2"/>
                </a:solidFill>
                <a:ea typeface="+mn-lt"/>
                <a:cs typeface="+mn-lt"/>
              </a:rPr>
              <a:t> </a:t>
            </a:r>
            <a:r>
              <a:rPr lang="en-US" err="1">
                <a:solidFill>
                  <a:srgbClr val="F8F8F2"/>
                </a:solidFill>
                <a:ea typeface="+mn-lt"/>
                <a:cs typeface="+mn-lt"/>
              </a:rPr>
              <a:t>autorais</a:t>
            </a:r>
            <a:r>
              <a:rPr lang="en-US">
                <a:solidFill>
                  <a:srgbClr val="F8F8F2"/>
                </a:solidFill>
                <a:ea typeface="+mn-lt"/>
                <a:cs typeface="+mn-lt"/>
              </a:rPr>
              <a:t> e </a:t>
            </a:r>
            <a:r>
              <a:rPr lang="en-US" err="1">
                <a:solidFill>
                  <a:srgbClr val="F8F8F2"/>
                </a:solidFill>
                <a:ea typeface="+mn-lt"/>
                <a:cs typeface="+mn-lt"/>
              </a:rPr>
              <a:t>este</a:t>
            </a:r>
            <a:r>
              <a:rPr lang="en-US">
                <a:solidFill>
                  <a:srgbClr val="F8F8F2"/>
                </a:solidFill>
                <a:ea typeface="+mn-lt"/>
                <a:cs typeface="+mn-lt"/>
              </a:rPr>
              <a:t> aviso de </a:t>
            </a:r>
            <a:r>
              <a:rPr lang="en-US" err="1">
                <a:solidFill>
                  <a:srgbClr val="F8F8F2"/>
                </a:solidFill>
                <a:ea typeface="+mn-lt"/>
                <a:cs typeface="+mn-lt"/>
              </a:rPr>
              <a:t>permissão</a:t>
            </a:r>
            <a:r>
              <a:rPr lang="en-US">
                <a:solidFill>
                  <a:srgbClr val="F8F8F2"/>
                </a:solidFill>
                <a:ea typeface="+mn-lt"/>
                <a:cs typeface="+mn-lt"/>
              </a:rPr>
              <a:t> </a:t>
            </a:r>
            <a:r>
              <a:rPr lang="en-US" err="1">
                <a:solidFill>
                  <a:srgbClr val="F8F8F2"/>
                </a:solidFill>
                <a:ea typeface="+mn-lt"/>
                <a:cs typeface="+mn-lt"/>
              </a:rPr>
              <a:t>devem</a:t>
            </a:r>
            <a:r>
              <a:rPr lang="en-US">
                <a:solidFill>
                  <a:srgbClr val="F8F8F2"/>
                </a:solidFill>
                <a:ea typeface="+mn-lt"/>
                <a:cs typeface="+mn-lt"/>
              </a:rPr>
              <a:t> ser </a:t>
            </a:r>
            <a:r>
              <a:rPr lang="en-US" err="1">
                <a:solidFill>
                  <a:srgbClr val="F8F8F2"/>
                </a:solidFill>
                <a:ea typeface="+mn-lt"/>
                <a:cs typeface="+mn-lt"/>
              </a:rPr>
              <a:t>incluídos</a:t>
            </a:r>
            <a:r>
              <a:rPr lang="en-US">
                <a:solidFill>
                  <a:srgbClr val="F8F8F2"/>
                </a:solidFill>
                <a:ea typeface="+mn-lt"/>
                <a:cs typeface="+mn-lt"/>
              </a:rPr>
              <a:t> </a:t>
            </a:r>
            <a:r>
              <a:rPr lang="en-US" err="1">
                <a:solidFill>
                  <a:srgbClr val="F8F8F2"/>
                </a:solidFill>
                <a:ea typeface="+mn-lt"/>
                <a:cs typeface="+mn-lt"/>
              </a:rPr>
              <a:t>em</a:t>
            </a:r>
            <a:r>
              <a:rPr lang="en-US">
                <a:solidFill>
                  <a:srgbClr val="F8F8F2"/>
                </a:solidFill>
                <a:ea typeface="+mn-lt"/>
                <a:cs typeface="+mn-lt"/>
              </a:rPr>
              <a:t> </a:t>
            </a:r>
            <a:r>
              <a:rPr lang="en-US" err="1">
                <a:solidFill>
                  <a:srgbClr val="F8F8F2"/>
                </a:solidFill>
                <a:ea typeface="+mn-lt"/>
                <a:cs typeface="+mn-lt"/>
              </a:rPr>
              <a:t>todas</a:t>
            </a:r>
            <a:r>
              <a:rPr lang="en-US">
                <a:solidFill>
                  <a:srgbClr val="F8F8F2"/>
                </a:solidFill>
                <a:ea typeface="+mn-lt"/>
                <a:cs typeface="+mn-lt"/>
              </a:rPr>
              <a:t> as </a:t>
            </a:r>
            <a:r>
              <a:rPr lang="en-US" err="1">
                <a:solidFill>
                  <a:srgbClr val="F8F8F2"/>
                </a:solidFill>
                <a:ea typeface="+mn-lt"/>
                <a:cs typeface="+mn-lt"/>
              </a:rPr>
              <a:t>cópias</a:t>
            </a:r>
            <a:r>
              <a:rPr lang="en-US">
                <a:solidFill>
                  <a:srgbClr val="F8F8F2"/>
                </a:solidFill>
                <a:ea typeface="+mn-lt"/>
                <a:cs typeface="+mn-lt"/>
              </a:rPr>
              <a:t> </a:t>
            </a:r>
            <a:r>
              <a:rPr lang="en-US" err="1">
                <a:solidFill>
                  <a:srgbClr val="F8F8F2"/>
                </a:solidFill>
                <a:ea typeface="+mn-lt"/>
                <a:cs typeface="+mn-lt"/>
              </a:rPr>
              <a:t>ou</a:t>
            </a:r>
            <a:r>
              <a:rPr lang="en-US">
                <a:solidFill>
                  <a:srgbClr val="F8F8F2"/>
                </a:solidFill>
                <a:ea typeface="+mn-lt"/>
                <a:cs typeface="+mn-lt"/>
              </a:rPr>
              <a:t> partes </a:t>
            </a:r>
            <a:r>
              <a:rPr lang="en-US" err="1">
                <a:solidFill>
                  <a:srgbClr val="F8F8F2"/>
                </a:solidFill>
                <a:ea typeface="+mn-lt"/>
                <a:cs typeface="+mn-lt"/>
              </a:rPr>
              <a:t>substanciais</a:t>
            </a:r>
            <a:r>
              <a:rPr lang="en-US">
                <a:solidFill>
                  <a:srgbClr val="F8F8F2"/>
                </a:solidFill>
                <a:ea typeface="+mn-lt"/>
                <a:cs typeface="+mn-lt"/>
              </a:rPr>
              <a:t> do Software.</a:t>
            </a:r>
            <a:endParaRPr lang="en-US">
              <a:ea typeface="Calibri"/>
              <a:cs typeface="Calibri"/>
            </a:endParaRPr>
          </a:p>
          <a:p>
            <a:r>
              <a:rPr lang="en-US">
                <a:solidFill>
                  <a:srgbClr val="F8F8F2"/>
                </a:solidFill>
                <a:ea typeface="+mn-lt"/>
                <a:cs typeface="+mn-lt"/>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endParaRPr lang="en-US">
              <a:ea typeface="Calibri"/>
              <a:cs typeface="Calibri"/>
            </a:endParaRPr>
          </a:p>
          <a:p>
            <a:endParaRPr lang="en-US">
              <a:solidFill>
                <a:srgbClr val="F8F8F2"/>
              </a:solidFill>
              <a:ea typeface="+mn-lt"/>
              <a:cs typeface="+mn-lt"/>
            </a:endParaRPr>
          </a:p>
          <a:p>
            <a:r>
              <a:rPr lang="en-US">
                <a:solidFill>
                  <a:srgbClr val="F8F8F2"/>
                </a:solidFill>
                <a:ea typeface="+mn-lt"/>
                <a:cs typeface="+mn-lt"/>
              </a:rPr>
              <a:t>Para </a:t>
            </a:r>
            <a:r>
              <a:rPr lang="en-US" err="1">
                <a:solidFill>
                  <a:srgbClr val="F8F8F2"/>
                </a:solidFill>
                <a:ea typeface="+mn-lt"/>
                <a:cs typeface="+mn-lt"/>
              </a:rPr>
              <a:t>mais</a:t>
            </a:r>
            <a:r>
              <a:rPr lang="en-US">
                <a:solidFill>
                  <a:srgbClr val="F8F8F2"/>
                </a:solidFill>
                <a:ea typeface="+mn-lt"/>
                <a:cs typeface="+mn-lt"/>
              </a:rPr>
              <a:t> </a:t>
            </a:r>
            <a:r>
              <a:rPr lang="en-US" err="1">
                <a:solidFill>
                  <a:srgbClr val="F8F8F2"/>
                </a:solidFill>
                <a:ea typeface="+mn-lt"/>
                <a:cs typeface="+mn-lt"/>
              </a:rPr>
              <a:t>informações</a:t>
            </a:r>
            <a:r>
              <a:rPr lang="en-US">
                <a:solidFill>
                  <a:srgbClr val="F8F8F2"/>
                </a:solidFill>
                <a:ea typeface="+mn-lt"/>
                <a:cs typeface="+mn-lt"/>
              </a:rPr>
              <a:t> </a:t>
            </a:r>
            <a:r>
              <a:rPr lang="en-US" err="1">
                <a:solidFill>
                  <a:srgbClr val="F8F8F2"/>
                </a:solidFill>
                <a:ea typeface="+mn-lt"/>
                <a:cs typeface="+mn-lt"/>
              </a:rPr>
              <a:t>sobre</a:t>
            </a:r>
            <a:r>
              <a:rPr lang="en-US">
                <a:solidFill>
                  <a:srgbClr val="F8F8F2"/>
                </a:solidFill>
                <a:ea typeface="+mn-lt"/>
                <a:cs typeface="+mn-lt"/>
              </a:rPr>
              <a:t> a </a:t>
            </a:r>
            <a:r>
              <a:rPr lang="en-US" err="1">
                <a:solidFill>
                  <a:srgbClr val="F8F8F2"/>
                </a:solidFill>
                <a:ea typeface="+mn-lt"/>
                <a:cs typeface="+mn-lt"/>
              </a:rPr>
              <a:t>Licença</a:t>
            </a:r>
            <a:r>
              <a:rPr lang="en-US">
                <a:solidFill>
                  <a:srgbClr val="F8F8F2"/>
                </a:solidFill>
                <a:ea typeface="+mn-lt"/>
                <a:cs typeface="+mn-lt"/>
              </a:rPr>
              <a:t> MIT: </a:t>
            </a:r>
            <a:r>
              <a:rPr lang="en-US" u="sng">
                <a:solidFill>
                  <a:srgbClr val="F8F8F2"/>
                </a:solidFill>
                <a:ea typeface="+mn-lt"/>
                <a:cs typeface="+mn-lt"/>
                <a:hlinkClick r:id="rId15"/>
              </a:rPr>
              <a:t>https://opensource.org/licenses/MIT</a:t>
            </a:r>
            <a:endParaRPr lang="en-US">
              <a:ea typeface="Calibri"/>
              <a:cs typeface="Calibri"/>
            </a:endParaRPr>
          </a:p>
          <a:p>
            <a:endParaRPr lang="en-US">
              <a:solidFill>
                <a:srgbClr val="F8F8F2"/>
              </a:solidFill>
              <a:latin typeface="Consolas"/>
              <a:ea typeface="Calibri"/>
              <a:cs typeface="Calibri"/>
            </a:endParaRPr>
          </a:p>
          <a:p>
            <a:endParaRPr lang="en-US">
              <a:solidFill>
                <a:srgbClr val="F8F8F2"/>
              </a:solidFill>
              <a:latin typeface="Consolas"/>
              <a:ea typeface="Calibri"/>
              <a:cs typeface="Calibri"/>
            </a:endParaRPr>
          </a:p>
        </p:txBody>
      </p:sp>
    </p:spTree>
    <p:extLst>
      <p:ext uri="{BB962C8B-B14F-4D97-AF65-F5344CB8AC3E}">
        <p14:creationId xmlns:p14="http://schemas.microsoft.com/office/powerpoint/2010/main" val="317965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206E4D71-7787-0B28-5051-804B6CE9B439}"/>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8AFD52D2-EB41-89B6-1795-31D8A86E80BE}"/>
              </a:ext>
            </a:extLst>
          </p:cNvPr>
          <p:cNvGrpSpPr/>
          <p:nvPr/>
        </p:nvGrpSpPr>
        <p:grpSpPr>
          <a:xfrm>
            <a:off x="2732811" y="3111777"/>
            <a:ext cx="6780125" cy="4087516"/>
            <a:chOff x="0" y="-47625"/>
            <a:chExt cx="1559119" cy="574810"/>
          </a:xfrm>
        </p:grpSpPr>
        <p:sp>
          <p:nvSpPr>
            <p:cNvPr id="6" name="Freeform 6">
              <a:extLst>
                <a:ext uri="{FF2B5EF4-FFF2-40B4-BE49-F238E27FC236}">
                  <a16:creationId xmlns:a16="http://schemas.microsoft.com/office/drawing/2014/main" id="{5EDB881E-619C-C5EC-D63C-4FE6DDD3F1D6}"/>
                </a:ext>
              </a:extLst>
            </p:cNvPr>
            <p:cNvSpPr/>
            <p:nvPr/>
          </p:nvSpPr>
          <p:spPr>
            <a:xfrm>
              <a:off x="0" y="0"/>
              <a:ext cx="1559119" cy="527185"/>
            </a:xfrm>
            <a:custGeom>
              <a:avLst/>
              <a:gdLst/>
              <a:ahLst/>
              <a:cxnLst/>
              <a:rect l="l" t="t" r="r" b="b"/>
              <a:pathLst>
                <a:path w="1559119" h="527185">
                  <a:moveTo>
                    <a:pt x="0" y="0"/>
                  </a:moveTo>
                  <a:lnTo>
                    <a:pt x="1559119" y="0"/>
                  </a:lnTo>
                  <a:lnTo>
                    <a:pt x="1559119" y="527185"/>
                  </a:lnTo>
                  <a:lnTo>
                    <a:pt x="0" y="527185"/>
                  </a:lnTo>
                  <a:close/>
                </a:path>
              </a:pathLst>
            </a:custGeom>
            <a:solidFill>
              <a:srgbClr val="000000">
                <a:alpha val="0"/>
              </a:srgbClr>
            </a:solidFill>
            <a:ln w="19050" cap="sq">
              <a:solidFill>
                <a:srgbClr val="80715D"/>
              </a:solidFill>
              <a:prstDash val="solid"/>
              <a:miter/>
            </a:ln>
          </p:spPr>
        </p:sp>
        <p:sp>
          <p:nvSpPr>
            <p:cNvPr id="7" name="TextBox 7">
              <a:extLst>
                <a:ext uri="{FF2B5EF4-FFF2-40B4-BE49-F238E27FC236}">
                  <a16:creationId xmlns:a16="http://schemas.microsoft.com/office/drawing/2014/main" id="{80380CC9-887B-ECBE-5C3D-F6A8BDA42A9A}"/>
                </a:ext>
              </a:extLst>
            </p:cNvPr>
            <p:cNvSpPr txBox="1"/>
            <p:nvPr/>
          </p:nvSpPr>
          <p:spPr>
            <a:xfrm>
              <a:off x="0" y="-47625"/>
              <a:ext cx="1559119" cy="574810"/>
            </a:xfrm>
            <a:prstGeom prst="rect">
              <a:avLst/>
            </a:prstGeom>
          </p:spPr>
          <p:txBody>
            <a:bodyPr lIns="50800" tIns="50800" rIns="50800" bIns="50800" rtlCol="0" anchor="ctr"/>
            <a:lstStyle/>
            <a:p>
              <a:pPr algn="ctr">
                <a:lnSpc>
                  <a:spcPts val="3079"/>
                </a:lnSpc>
              </a:pPr>
              <a:endParaRPr/>
            </a:p>
          </p:txBody>
        </p:sp>
      </p:grpSp>
      <p:sp>
        <p:nvSpPr>
          <p:cNvPr id="17" name="TextBox 17">
            <a:extLst>
              <a:ext uri="{FF2B5EF4-FFF2-40B4-BE49-F238E27FC236}">
                <a16:creationId xmlns:a16="http://schemas.microsoft.com/office/drawing/2014/main" id="{3EF8E003-17E3-8F76-2030-6C01584BD37A}"/>
              </a:ext>
            </a:extLst>
          </p:cNvPr>
          <p:cNvSpPr txBox="1"/>
          <p:nvPr/>
        </p:nvSpPr>
        <p:spPr>
          <a:xfrm>
            <a:off x="2561383" y="2228977"/>
            <a:ext cx="13180548" cy="871970"/>
          </a:xfrm>
          <a:prstGeom prst="rect">
            <a:avLst/>
          </a:prstGeom>
        </p:spPr>
        <p:txBody>
          <a:bodyPr lIns="0" tIns="0" rIns="0" bIns="0" rtlCol="0" anchor="t">
            <a:spAutoFit/>
          </a:bodyPr>
          <a:lstStyle/>
          <a:p>
            <a:pPr>
              <a:lnSpc>
                <a:spcPts val="7280"/>
              </a:lnSpc>
            </a:pPr>
            <a:r>
              <a:rPr lang="en-US" sz="5200" b="1" err="1">
                <a:solidFill>
                  <a:schemeClr val="bg1"/>
                </a:solidFill>
                <a:latin typeface="Arial"/>
                <a:cs typeface="Arial"/>
              </a:rPr>
              <a:t>Definição</a:t>
            </a:r>
            <a:r>
              <a:rPr lang="en-US" sz="5200" b="1">
                <a:solidFill>
                  <a:schemeClr val="bg1"/>
                </a:solidFill>
                <a:latin typeface="Arial"/>
                <a:cs typeface="Arial"/>
              </a:rPr>
              <a:t> do </a:t>
            </a:r>
            <a:r>
              <a:rPr lang="en-US" sz="5200" b="1" err="1">
                <a:solidFill>
                  <a:schemeClr val="bg1"/>
                </a:solidFill>
                <a:latin typeface="Arial"/>
                <a:cs typeface="Arial"/>
              </a:rPr>
              <a:t>Problema</a:t>
            </a:r>
            <a:endParaRPr lang="en-US" sz="5200" b="1">
              <a:solidFill>
                <a:schemeClr val="bg1"/>
              </a:solidFill>
              <a:latin typeface="Arial"/>
              <a:cs typeface="Arial"/>
            </a:endParaRPr>
          </a:p>
        </p:txBody>
      </p:sp>
      <p:sp>
        <p:nvSpPr>
          <p:cNvPr id="22" name="TextBox 22">
            <a:extLst>
              <a:ext uri="{FF2B5EF4-FFF2-40B4-BE49-F238E27FC236}">
                <a16:creationId xmlns:a16="http://schemas.microsoft.com/office/drawing/2014/main" id="{508888F6-96C1-C222-8C7A-1645BE0BE590}"/>
              </a:ext>
            </a:extLst>
          </p:cNvPr>
          <p:cNvSpPr txBox="1"/>
          <p:nvPr/>
        </p:nvSpPr>
        <p:spPr>
          <a:xfrm>
            <a:off x="3090502" y="3944253"/>
            <a:ext cx="6417634" cy="3153940"/>
          </a:xfrm>
          <a:prstGeom prst="rect">
            <a:avLst/>
          </a:prstGeom>
        </p:spPr>
        <p:txBody>
          <a:bodyPr wrap="square" lIns="0" tIns="0" rIns="0" bIns="0" rtlCol="0" anchor="t">
            <a:spAutoFit/>
          </a:bodyPr>
          <a:lstStyle/>
          <a:p>
            <a:pPr marL="342900" indent="-342900">
              <a:lnSpc>
                <a:spcPct val="150000"/>
              </a:lnSpc>
              <a:buFont typeface="Arial"/>
              <a:buChar char="•"/>
            </a:pPr>
            <a:r>
              <a:rPr lang="en-US" sz="2400">
                <a:solidFill>
                  <a:schemeClr val="accent6"/>
                </a:solidFill>
                <a:latin typeface="Arial"/>
                <a:ea typeface="Calibri"/>
                <a:cs typeface="Calibri"/>
              </a:rPr>
              <a:t>Falta de </a:t>
            </a:r>
            <a:r>
              <a:rPr lang="en-US" sz="2400" err="1">
                <a:solidFill>
                  <a:schemeClr val="accent6"/>
                </a:solidFill>
                <a:latin typeface="Arial"/>
                <a:ea typeface="Calibri"/>
                <a:cs typeface="Calibri"/>
              </a:rPr>
              <a:t>Integração</a:t>
            </a:r>
            <a:r>
              <a:rPr lang="en-US" sz="2400">
                <a:solidFill>
                  <a:schemeClr val="accent6"/>
                </a:solidFill>
                <a:latin typeface="Arial"/>
                <a:ea typeface="Calibri"/>
                <a:cs typeface="Calibri"/>
              </a:rPr>
              <a:t> </a:t>
            </a:r>
            <a:endParaRPr lang="pt-BR" sz="2400">
              <a:solidFill>
                <a:schemeClr val="accent6"/>
              </a:solidFill>
              <a:latin typeface="Arial"/>
              <a:ea typeface="Calibri"/>
              <a:cs typeface="Calibri"/>
            </a:endParaRPr>
          </a:p>
          <a:p>
            <a:pPr marL="342900" indent="-342900">
              <a:lnSpc>
                <a:spcPct val="150000"/>
              </a:lnSpc>
              <a:buFont typeface="Arial"/>
              <a:buChar char="•"/>
            </a:pPr>
            <a:r>
              <a:rPr lang="en-US" sz="2400" err="1">
                <a:solidFill>
                  <a:schemeClr val="accent6"/>
                </a:solidFill>
                <a:latin typeface="Arial"/>
                <a:ea typeface="Calibri"/>
                <a:cs typeface="Calibri"/>
              </a:rPr>
              <a:t>Processos</a:t>
            </a:r>
            <a:r>
              <a:rPr lang="en-US" sz="2400">
                <a:solidFill>
                  <a:schemeClr val="accent6"/>
                </a:solidFill>
                <a:latin typeface="Arial"/>
                <a:ea typeface="Calibri"/>
                <a:cs typeface="Calibri"/>
              </a:rPr>
              <a:t> </a:t>
            </a:r>
            <a:r>
              <a:rPr lang="en-US" sz="2400" err="1">
                <a:solidFill>
                  <a:schemeClr val="accent6"/>
                </a:solidFill>
                <a:latin typeface="Arial"/>
                <a:ea typeface="Calibri"/>
                <a:cs typeface="Calibri"/>
              </a:rPr>
              <a:t>Manuais</a:t>
            </a:r>
            <a:r>
              <a:rPr lang="en-US" sz="2400">
                <a:solidFill>
                  <a:schemeClr val="accent6"/>
                </a:solidFill>
                <a:latin typeface="Arial"/>
                <a:ea typeface="Calibri"/>
                <a:cs typeface="Calibri"/>
              </a:rPr>
              <a:t> </a:t>
            </a:r>
            <a:endParaRPr lang="pt-BR" sz="2400">
              <a:solidFill>
                <a:schemeClr val="accent6"/>
              </a:solidFill>
              <a:latin typeface="Arial"/>
              <a:ea typeface="Calibri"/>
              <a:cs typeface="Calibri"/>
            </a:endParaRPr>
          </a:p>
          <a:p>
            <a:pPr marL="342900" indent="-342900">
              <a:lnSpc>
                <a:spcPct val="150000"/>
              </a:lnSpc>
              <a:buFont typeface="Arial"/>
              <a:buChar char="•"/>
            </a:pPr>
            <a:r>
              <a:rPr lang="en-US" sz="2400">
                <a:solidFill>
                  <a:schemeClr val="accent6"/>
                </a:solidFill>
                <a:latin typeface="Arial"/>
                <a:ea typeface="Calibri"/>
                <a:cs typeface="Calibri"/>
              </a:rPr>
              <a:t>Baixa </a:t>
            </a:r>
            <a:r>
              <a:rPr lang="en-US" sz="2400" err="1">
                <a:solidFill>
                  <a:schemeClr val="accent6"/>
                </a:solidFill>
                <a:latin typeface="Arial"/>
                <a:ea typeface="Calibri"/>
                <a:cs typeface="Calibri"/>
              </a:rPr>
              <a:t>Produtividade</a:t>
            </a:r>
            <a:endParaRPr lang="en-US" sz="2400">
              <a:solidFill>
                <a:schemeClr val="accent6"/>
              </a:solidFill>
              <a:latin typeface="Arial"/>
              <a:ea typeface="Calibri"/>
              <a:cs typeface="Calibri"/>
            </a:endParaRPr>
          </a:p>
          <a:p>
            <a:pPr marL="342900" indent="-342900">
              <a:lnSpc>
                <a:spcPct val="150000"/>
              </a:lnSpc>
              <a:buFont typeface="Arial"/>
              <a:buChar char="•"/>
            </a:pPr>
            <a:r>
              <a:rPr lang="en-US" sz="2400">
                <a:solidFill>
                  <a:schemeClr val="accent6"/>
                </a:solidFill>
                <a:latin typeface="Arial"/>
                <a:ea typeface="Calibri"/>
                <a:cs typeface="Calibri"/>
              </a:rPr>
              <a:t>Baixa </a:t>
            </a:r>
            <a:r>
              <a:rPr lang="en-US" sz="2400" err="1">
                <a:solidFill>
                  <a:schemeClr val="accent6"/>
                </a:solidFill>
                <a:latin typeface="Arial"/>
                <a:ea typeface="Calibri"/>
                <a:cs typeface="Calibri"/>
              </a:rPr>
              <a:t>Satisfação</a:t>
            </a:r>
            <a:r>
              <a:rPr lang="en-US" sz="2400">
                <a:solidFill>
                  <a:schemeClr val="accent6"/>
                </a:solidFill>
                <a:latin typeface="Arial"/>
                <a:ea typeface="Calibri"/>
                <a:cs typeface="Calibri"/>
              </a:rPr>
              <a:t> dos </a:t>
            </a:r>
            <a:r>
              <a:rPr lang="en-US" sz="2400" err="1">
                <a:solidFill>
                  <a:schemeClr val="accent6"/>
                </a:solidFill>
                <a:latin typeface="Arial"/>
                <a:ea typeface="Calibri"/>
                <a:cs typeface="Calibri"/>
              </a:rPr>
              <a:t>Clientes</a:t>
            </a:r>
            <a:endParaRPr lang="en-US" sz="2400">
              <a:solidFill>
                <a:schemeClr val="accent6"/>
              </a:solidFill>
              <a:latin typeface="Arial"/>
              <a:ea typeface="Calibri"/>
              <a:cs typeface="Calibri"/>
            </a:endParaRPr>
          </a:p>
          <a:p>
            <a:pPr marL="342900" indent="-342900">
              <a:lnSpc>
                <a:spcPct val="150000"/>
              </a:lnSpc>
              <a:buFont typeface="Arial"/>
              <a:buChar char="•"/>
            </a:pPr>
            <a:r>
              <a:rPr lang="en-US" sz="2400" err="1">
                <a:solidFill>
                  <a:schemeClr val="accent6"/>
                </a:solidFill>
                <a:latin typeface="Arial"/>
                <a:ea typeface="Calibri"/>
                <a:cs typeface="Calibri"/>
              </a:rPr>
              <a:t>Gestão</a:t>
            </a:r>
            <a:r>
              <a:rPr lang="en-US" sz="2400">
                <a:solidFill>
                  <a:schemeClr val="accent6"/>
                </a:solidFill>
                <a:latin typeface="Arial"/>
                <a:ea typeface="Calibri"/>
                <a:cs typeface="Calibri"/>
              </a:rPr>
              <a:t> </a:t>
            </a:r>
            <a:r>
              <a:rPr lang="en-US" sz="2400" err="1">
                <a:solidFill>
                  <a:schemeClr val="accent6"/>
                </a:solidFill>
                <a:latin typeface="Arial"/>
                <a:ea typeface="Calibri"/>
                <a:cs typeface="Calibri"/>
              </a:rPr>
              <a:t>Fragmentada</a:t>
            </a:r>
            <a:endParaRPr lang="en-US" sz="2400">
              <a:solidFill>
                <a:schemeClr val="accent6"/>
              </a:solidFill>
              <a:latin typeface="Arial"/>
              <a:ea typeface="Calibri"/>
              <a:cs typeface="Calibri"/>
            </a:endParaRPr>
          </a:p>
          <a:p>
            <a:pPr>
              <a:lnSpc>
                <a:spcPts val="3219"/>
              </a:lnSpc>
            </a:pPr>
            <a:endParaRPr lang="en-US" sz="2250">
              <a:solidFill>
                <a:srgbClr val="FFFFFF"/>
              </a:solidFill>
              <a:ea typeface="Calibri"/>
              <a:cs typeface="Calibri"/>
            </a:endParaRPr>
          </a:p>
        </p:txBody>
      </p:sp>
      <p:grpSp>
        <p:nvGrpSpPr>
          <p:cNvPr id="26" name="Group 26">
            <a:extLst>
              <a:ext uri="{FF2B5EF4-FFF2-40B4-BE49-F238E27FC236}">
                <a16:creationId xmlns:a16="http://schemas.microsoft.com/office/drawing/2014/main" id="{E2A8D216-5898-9C72-091E-239810E1A95E}"/>
              </a:ext>
            </a:extLst>
          </p:cNvPr>
          <p:cNvGrpSpPr/>
          <p:nvPr/>
        </p:nvGrpSpPr>
        <p:grpSpPr>
          <a:xfrm>
            <a:off x="-1823" y="-170798"/>
            <a:ext cx="1600200" cy="10463635"/>
            <a:chOff x="0" y="-47625"/>
            <a:chExt cx="812800" cy="2917664"/>
          </a:xfrm>
        </p:grpSpPr>
        <p:sp>
          <p:nvSpPr>
            <p:cNvPr id="27" name="Freeform 27">
              <a:extLst>
                <a:ext uri="{FF2B5EF4-FFF2-40B4-BE49-F238E27FC236}">
                  <a16:creationId xmlns:a16="http://schemas.microsoft.com/office/drawing/2014/main" id="{00CD8E3B-B5BF-A351-6E79-B0C5E1B8B215}"/>
                </a:ext>
              </a:extLst>
            </p:cNvPr>
            <p:cNvSpPr/>
            <p:nvPr/>
          </p:nvSpPr>
          <p:spPr>
            <a:xfrm>
              <a:off x="0" y="0"/>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28" name="TextBox 28">
              <a:extLst>
                <a:ext uri="{FF2B5EF4-FFF2-40B4-BE49-F238E27FC236}">
                  <a16:creationId xmlns:a16="http://schemas.microsoft.com/office/drawing/2014/main" id="{382A4B24-6FCD-F9FD-6AFE-EB3722AD0C7E}"/>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pic>
        <p:nvPicPr>
          <p:cNvPr id="4" name="Imagem 3" descr="Logotipo&#10;&#10;O conteúdo gerado por IA pode estar incorreto.">
            <a:extLst>
              <a:ext uri="{FF2B5EF4-FFF2-40B4-BE49-F238E27FC236}">
                <a16:creationId xmlns:a16="http://schemas.microsoft.com/office/drawing/2014/main" id="{C0609E8B-F700-442A-2066-C6A0A732B31B}"/>
              </a:ext>
            </a:extLst>
          </p:cNvPr>
          <p:cNvPicPr>
            <a:picLocks noChangeAspect="1"/>
          </p:cNvPicPr>
          <p:nvPr/>
        </p:nvPicPr>
        <p:blipFill>
          <a:blip r:embed="rId2"/>
          <a:stretch>
            <a:fillRect/>
          </a:stretch>
        </p:blipFill>
        <p:spPr>
          <a:xfrm>
            <a:off x="10532385" y="2228437"/>
            <a:ext cx="6621780" cy="6576060"/>
          </a:xfrm>
          <a:prstGeom prst="rect">
            <a:avLst/>
          </a:prstGeom>
        </p:spPr>
      </p:pic>
      <p:sp>
        <p:nvSpPr>
          <p:cNvPr id="8" name="CaixaDeTexto 7">
            <a:extLst>
              <a:ext uri="{FF2B5EF4-FFF2-40B4-BE49-F238E27FC236}">
                <a16:creationId xmlns:a16="http://schemas.microsoft.com/office/drawing/2014/main" id="{51AA0ACC-72A6-2E2A-EA55-68FFEE789F4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6</a:t>
            </a:r>
          </a:p>
        </p:txBody>
      </p:sp>
    </p:spTree>
    <p:extLst>
      <p:ext uri="{BB962C8B-B14F-4D97-AF65-F5344CB8AC3E}">
        <p14:creationId xmlns:p14="http://schemas.microsoft.com/office/powerpoint/2010/main" val="188325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4" name="TextBox 4"/>
          <p:cNvSpPr txBox="1"/>
          <p:nvPr/>
        </p:nvSpPr>
        <p:spPr>
          <a:xfrm>
            <a:off x="3047185" y="1301026"/>
            <a:ext cx="13162395" cy="795089"/>
          </a:xfrm>
          <a:prstGeom prst="rect">
            <a:avLst/>
          </a:prstGeom>
        </p:spPr>
        <p:txBody>
          <a:bodyPr wrap="square" lIns="0" tIns="0" rIns="0" bIns="0" rtlCol="0" anchor="t">
            <a:spAutoFit/>
          </a:bodyPr>
          <a:lstStyle/>
          <a:p>
            <a:pPr algn="ctr">
              <a:lnSpc>
                <a:spcPts val="6239"/>
              </a:lnSpc>
            </a:pPr>
            <a:r>
              <a:rPr lang="en-US" sz="5200" b="1" err="1">
                <a:solidFill>
                  <a:schemeClr val="bg1"/>
                </a:solidFill>
                <a:latin typeface="Arial"/>
                <a:cs typeface="Arial"/>
              </a:rPr>
              <a:t>Etapas</a:t>
            </a:r>
            <a:r>
              <a:rPr lang="en-US" sz="5200" b="1">
                <a:solidFill>
                  <a:schemeClr val="bg1"/>
                </a:solidFill>
                <a:latin typeface="Arial"/>
                <a:cs typeface="Arial"/>
              </a:rPr>
              <a:t> do </a:t>
            </a:r>
            <a:r>
              <a:rPr lang="en-US" sz="5200" b="1" err="1">
                <a:solidFill>
                  <a:schemeClr val="bg1"/>
                </a:solidFill>
                <a:latin typeface="Arial"/>
                <a:cs typeface="Arial"/>
              </a:rPr>
              <a:t>Desenvolvimento</a:t>
            </a:r>
            <a:endParaRPr lang="pt-BR" sz="5200" b="1">
              <a:solidFill>
                <a:schemeClr val="bg1"/>
              </a:solidFill>
              <a:latin typeface="Arial"/>
              <a:cs typeface="Arial"/>
            </a:endParaRPr>
          </a:p>
        </p:txBody>
      </p:sp>
      <p:grpSp>
        <p:nvGrpSpPr>
          <p:cNvPr id="10" name="Group 26">
            <a:extLst>
              <a:ext uri="{FF2B5EF4-FFF2-40B4-BE49-F238E27FC236}">
                <a16:creationId xmlns:a16="http://schemas.microsoft.com/office/drawing/2014/main" id="{352AA9D5-23B5-12A7-D5AD-D6D8624169D5}"/>
              </a:ext>
            </a:extLst>
          </p:cNvPr>
          <p:cNvGrpSpPr/>
          <p:nvPr/>
        </p:nvGrpSpPr>
        <p:grpSpPr>
          <a:xfrm>
            <a:off x="-5866" y="-216680"/>
            <a:ext cx="1543050" cy="10501088"/>
            <a:chOff x="0" y="-47625"/>
            <a:chExt cx="812800" cy="2921639"/>
          </a:xfrm>
        </p:grpSpPr>
        <p:sp>
          <p:nvSpPr>
            <p:cNvPr id="8" name="Freeform 27">
              <a:extLst>
                <a:ext uri="{FF2B5EF4-FFF2-40B4-BE49-F238E27FC236}">
                  <a16:creationId xmlns:a16="http://schemas.microsoft.com/office/drawing/2014/main" id="{A899DB65-97B6-5F86-7F9C-A8C91FA1DF56}"/>
                </a:ext>
              </a:extLst>
            </p:cNvPr>
            <p:cNvSpPr/>
            <p:nvPr/>
          </p:nvSpPr>
          <p:spPr>
            <a:xfrm>
              <a:off x="0" y="3975"/>
              <a:ext cx="812800" cy="2870039"/>
            </a:xfrm>
            <a:custGeom>
              <a:avLst/>
              <a:gdLst/>
              <a:ahLst/>
              <a:cxnLst/>
              <a:rect l="l" t="t" r="r" b="b"/>
              <a:pathLst>
                <a:path w="812800" h="2870039">
                  <a:moveTo>
                    <a:pt x="0" y="0"/>
                  </a:moveTo>
                  <a:lnTo>
                    <a:pt x="812800" y="0"/>
                  </a:lnTo>
                  <a:lnTo>
                    <a:pt x="812800" y="2870039"/>
                  </a:lnTo>
                  <a:lnTo>
                    <a:pt x="0" y="2870039"/>
                  </a:lnTo>
                  <a:close/>
                </a:path>
              </a:pathLst>
            </a:custGeom>
            <a:solidFill>
              <a:schemeClr val="accent6"/>
            </a:solidFill>
          </p:spPr>
        </p:sp>
        <p:sp>
          <p:nvSpPr>
            <p:cNvPr id="9" name="TextBox 28">
              <a:extLst>
                <a:ext uri="{FF2B5EF4-FFF2-40B4-BE49-F238E27FC236}">
                  <a16:creationId xmlns:a16="http://schemas.microsoft.com/office/drawing/2014/main" id="{4740D2F4-91DD-55AE-E150-0460433B793C}"/>
                </a:ext>
              </a:extLst>
            </p:cNvPr>
            <p:cNvSpPr txBox="1"/>
            <p:nvPr/>
          </p:nvSpPr>
          <p:spPr>
            <a:xfrm>
              <a:off x="0" y="-47625"/>
              <a:ext cx="812800" cy="2917664"/>
            </a:xfrm>
            <a:prstGeom prst="rect">
              <a:avLst/>
            </a:prstGeom>
          </p:spPr>
          <p:txBody>
            <a:bodyPr lIns="50800" tIns="50800" rIns="50800" bIns="50800" rtlCol="0" anchor="ctr"/>
            <a:lstStyle/>
            <a:p>
              <a:pPr algn="ctr">
                <a:lnSpc>
                  <a:spcPts val="3219"/>
                </a:lnSpc>
              </a:pPr>
              <a:endParaRPr/>
            </a:p>
          </p:txBody>
        </p:sp>
      </p:grpSp>
      <p:sp>
        <p:nvSpPr>
          <p:cNvPr id="6" name="CaixaDeTexto 5">
            <a:extLst>
              <a:ext uri="{FF2B5EF4-FFF2-40B4-BE49-F238E27FC236}">
                <a16:creationId xmlns:a16="http://schemas.microsoft.com/office/drawing/2014/main" id="{3FA482F4-AE5C-51E2-D5D3-192001F60BCF}"/>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7</a:t>
            </a:r>
          </a:p>
        </p:txBody>
      </p:sp>
      <p:pic>
        <p:nvPicPr>
          <p:cNvPr id="2" name="Imagem 1" descr="Logotipo, nome da empresa&#10;&#10;O conteúdo gerado por IA pode estar incorreto.">
            <a:extLst>
              <a:ext uri="{FF2B5EF4-FFF2-40B4-BE49-F238E27FC236}">
                <a16:creationId xmlns:a16="http://schemas.microsoft.com/office/drawing/2014/main" id="{DF9A37B6-1434-6CF3-81C0-FBB3F617881D}"/>
              </a:ext>
            </a:extLst>
          </p:cNvPr>
          <p:cNvPicPr>
            <a:picLocks noChangeAspect="1"/>
          </p:cNvPicPr>
          <p:nvPr/>
        </p:nvPicPr>
        <p:blipFill>
          <a:blip r:embed="rId2"/>
          <a:stretch>
            <a:fillRect/>
          </a:stretch>
        </p:blipFill>
        <p:spPr>
          <a:xfrm>
            <a:off x="2760453" y="2091905"/>
            <a:ext cx="14276718" cy="78284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p:cNvGrpSpPr/>
        <p:nvPr/>
      </p:nvGrpSpPr>
      <p:grpSpPr>
        <a:xfrm>
          <a:off x="0" y="0"/>
          <a:ext cx="0" cy="0"/>
          <a:chOff x="0" y="0"/>
          <a:chExt cx="0" cy="0"/>
        </a:xfrm>
      </p:grpSpPr>
      <p:sp>
        <p:nvSpPr>
          <p:cNvPr id="4" name="TextBox 4"/>
          <p:cNvSpPr txBox="1"/>
          <p:nvPr/>
        </p:nvSpPr>
        <p:spPr>
          <a:xfrm>
            <a:off x="1012334" y="1202797"/>
            <a:ext cx="11343041" cy="736420"/>
          </a:xfrm>
          <a:prstGeom prst="rect">
            <a:avLst/>
          </a:prstGeom>
        </p:spPr>
        <p:txBody>
          <a:bodyPr lIns="0" tIns="0" rIns="0" bIns="0" rtlCol="0" anchor="t">
            <a:spAutoFit/>
          </a:bodyPr>
          <a:lstStyle/>
          <a:p>
            <a:pPr marL="0" lvl="0" indent="0" algn="l">
              <a:lnSpc>
                <a:spcPts val="6239"/>
              </a:lnSpc>
              <a:spcBef>
                <a:spcPct val="0"/>
              </a:spcBef>
            </a:pPr>
            <a:r>
              <a:rPr lang="en-US" sz="4800" b="1" err="1">
                <a:solidFill>
                  <a:schemeClr val="bg1"/>
                </a:solidFill>
                <a:latin typeface="Arial"/>
                <a:cs typeface="Arial"/>
              </a:rPr>
              <a:t>Requisitos</a:t>
            </a:r>
            <a:endParaRPr lang="en-US" sz="4800" b="1">
              <a:solidFill>
                <a:schemeClr val="bg1"/>
              </a:solidFill>
              <a:latin typeface="Arial"/>
              <a:cs typeface="Arial"/>
            </a:endParaRPr>
          </a:p>
        </p:txBody>
      </p:sp>
      <p:sp>
        <p:nvSpPr>
          <p:cNvPr id="5" name="TextBox 5"/>
          <p:cNvSpPr txBox="1"/>
          <p:nvPr/>
        </p:nvSpPr>
        <p:spPr>
          <a:xfrm>
            <a:off x="1021632" y="4948012"/>
            <a:ext cx="5339988" cy="364780"/>
          </a:xfrm>
          <a:prstGeom prst="rect">
            <a:avLst/>
          </a:prstGeom>
        </p:spPr>
        <p:txBody>
          <a:bodyPr lIns="0" tIns="0" rIns="0" bIns="0" rtlCol="0" anchor="t">
            <a:spAutoFit/>
          </a:bodyPr>
          <a:lstStyle/>
          <a:p>
            <a:pPr>
              <a:lnSpc>
                <a:spcPts val="2700"/>
              </a:lnSpc>
              <a:spcBef>
                <a:spcPct val="0"/>
              </a:spcBef>
            </a:pPr>
            <a:r>
              <a:rPr lang="en-US" sz="3200" b="1" err="1">
                <a:solidFill>
                  <a:schemeClr val="bg1"/>
                </a:solidFill>
                <a:latin typeface="Arial"/>
                <a:cs typeface="Arial"/>
              </a:rPr>
              <a:t>Tipos</a:t>
            </a:r>
            <a:r>
              <a:rPr lang="en-US" sz="3200" b="1">
                <a:solidFill>
                  <a:schemeClr val="bg1"/>
                </a:solidFill>
                <a:latin typeface="Arial"/>
                <a:cs typeface="Arial"/>
              </a:rPr>
              <a:t> de </a:t>
            </a:r>
            <a:r>
              <a:rPr lang="en-US" sz="3200" b="1" err="1">
                <a:solidFill>
                  <a:schemeClr val="bg1"/>
                </a:solidFill>
                <a:latin typeface="Arial"/>
                <a:cs typeface="Arial"/>
              </a:rPr>
              <a:t>Requisitos</a:t>
            </a:r>
            <a:r>
              <a:rPr lang="en-US" sz="3200" b="1">
                <a:solidFill>
                  <a:schemeClr val="bg1"/>
                </a:solidFill>
                <a:latin typeface="Arial"/>
                <a:cs typeface="Arial"/>
              </a:rPr>
              <a:t> </a:t>
            </a:r>
          </a:p>
        </p:txBody>
      </p:sp>
      <p:sp>
        <p:nvSpPr>
          <p:cNvPr id="6" name="TextBox 6"/>
          <p:cNvSpPr txBox="1"/>
          <p:nvPr/>
        </p:nvSpPr>
        <p:spPr>
          <a:xfrm>
            <a:off x="1019126" y="6098098"/>
            <a:ext cx="10919628" cy="788164"/>
          </a:xfrm>
          <a:prstGeom prst="rect">
            <a:avLst/>
          </a:prstGeom>
        </p:spPr>
        <p:txBody>
          <a:bodyPr lIns="0" tIns="0" rIns="0" bIns="0" rtlCol="0" anchor="t">
            <a:spAutoFit/>
          </a:bodyPr>
          <a:lstStyle/>
          <a:p>
            <a:pPr marL="496570" lvl="1" indent="-248285">
              <a:lnSpc>
                <a:spcPts val="3220"/>
              </a:lnSpc>
              <a:buFont typeface="Arial"/>
              <a:buChar char="•"/>
            </a:pPr>
            <a:r>
              <a:rPr lang="en-US" sz="2400" err="1">
                <a:solidFill>
                  <a:schemeClr val="accent6"/>
                </a:solidFill>
                <a:latin typeface="Arial"/>
                <a:cs typeface="Arial"/>
              </a:rPr>
              <a:t>Definem</a:t>
            </a:r>
            <a:r>
              <a:rPr lang="en-US" sz="2400">
                <a:solidFill>
                  <a:schemeClr val="accent6"/>
                </a:solidFill>
                <a:latin typeface="Arial"/>
                <a:cs typeface="Arial"/>
              </a:rPr>
              <a:t> </a:t>
            </a:r>
            <a:r>
              <a:rPr lang="en-US" sz="2400" b="1">
                <a:solidFill>
                  <a:schemeClr val="accent6"/>
                </a:solidFill>
                <a:latin typeface="Arial"/>
                <a:cs typeface="Arial"/>
              </a:rPr>
              <a:t>o que</a:t>
            </a:r>
            <a:r>
              <a:rPr lang="en-US" sz="2400">
                <a:solidFill>
                  <a:schemeClr val="accent6"/>
                </a:solidFill>
                <a:latin typeface="Arial"/>
                <a:cs typeface="Arial"/>
              </a:rPr>
              <a:t> o </a:t>
            </a:r>
            <a:r>
              <a:rPr lang="en-US" sz="2400" err="1">
                <a:solidFill>
                  <a:schemeClr val="accent6"/>
                </a:solidFill>
                <a:latin typeface="Arial"/>
                <a:cs typeface="Arial"/>
              </a:rPr>
              <a:t>sistema</a:t>
            </a:r>
            <a:r>
              <a:rPr lang="en-US" sz="2400">
                <a:solidFill>
                  <a:schemeClr val="accent6"/>
                </a:solidFill>
                <a:latin typeface="Arial"/>
                <a:cs typeface="Arial"/>
              </a:rPr>
              <a:t> </a:t>
            </a:r>
            <a:r>
              <a:rPr lang="en-US" sz="2400" err="1">
                <a:solidFill>
                  <a:schemeClr val="accent6"/>
                </a:solidFill>
                <a:latin typeface="Arial"/>
                <a:cs typeface="Arial"/>
              </a:rPr>
              <a:t>deve</a:t>
            </a:r>
            <a:r>
              <a:rPr lang="en-US" sz="2400">
                <a:solidFill>
                  <a:schemeClr val="accent6"/>
                </a:solidFill>
                <a:latin typeface="Arial"/>
                <a:cs typeface="Arial"/>
              </a:rPr>
              <a:t> </a:t>
            </a:r>
            <a:r>
              <a:rPr lang="en-US" sz="2400" err="1">
                <a:solidFill>
                  <a:schemeClr val="accent6"/>
                </a:solidFill>
                <a:latin typeface="Arial"/>
                <a:cs typeface="Arial"/>
              </a:rPr>
              <a:t>fazer</a:t>
            </a:r>
            <a:r>
              <a:rPr lang="en-US" sz="2400">
                <a:solidFill>
                  <a:schemeClr val="accent6"/>
                </a:solidFill>
                <a:latin typeface="Arial"/>
                <a:cs typeface="Arial"/>
              </a:rPr>
              <a:t> </a:t>
            </a:r>
          </a:p>
          <a:p>
            <a:pPr marL="496570" lvl="1" indent="-248285">
              <a:lnSpc>
                <a:spcPts val="3220"/>
              </a:lnSpc>
              <a:buFont typeface="Arial"/>
              <a:buChar char="•"/>
            </a:pPr>
            <a:r>
              <a:rPr lang="en-US" sz="2400" err="1">
                <a:solidFill>
                  <a:schemeClr val="accent6"/>
                </a:solidFill>
                <a:latin typeface="Arial"/>
                <a:cs typeface="Arial"/>
              </a:rPr>
              <a:t>Descrevem</a:t>
            </a:r>
            <a:r>
              <a:rPr lang="en-US" sz="2400">
                <a:solidFill>
                  <a:schemeClr val="accent6"/>
                </a:solidFill>
                <a:latin typeface="Arial"/>
                <a:cs typeface="Arial"/>
              </a:rPr>
              <a:t> as </a:t>
            </a:r>
            <a:r>
              <a:rPr lang="en-US" sz="2400" err="1">
                <a:solidFill>
                  <a:schemeClr val="accent6"/>
                </a:solidFill>
                <a:latin typeface="Arial"/>
                <a:cs typeface="Arial"/>
              </a:rPr>
              <a:t>funções</a:t>
            </a:r>
            <a:r>
              <a:rPr lang="en-US" sz="2400">
                <a:solidFill>
                  <a:schemeClr val="accent6"/>
                </a:solidFill>
                <a:latin typeface="Arial"/>
                <a:cs typeface="Arial"/>
              </a:rPr>
              <a:t>, </a:t>
            </a:r>
            <a:r>
              <a:rPr lang="en-US" sz="2400" err="1">
                <a:solidFill>
                  <a:schemeClr val="accent6"/>
                </a:solidFill>
                <a:latin typeface="Arial"/>
                <a:cs typeface="Arial"/>
              </a:rPr>
              <a:t>serviçoes</a:t>
            </a:r>
            <a:r>
              <a:rPr lang="en-US" sz="2400">
                <a:solidFill>
                  <a:schemeClr val="accent6"/>
                </a:solidFill>
                <a:latin typeface="Arial"/>
                <a:cs typeface="Arial"/>
              </a:rPr>
              <a:t> e </a:t>
            </a:r>
            <a:r>
              <a:rPr lang="en-US" sz="2400" err="1">
                <a:solidFill>
                  <a:schemeClr val="accent6"/>
                </a:solidFill>
                <a:latin typeface="Arial"/>
                <a:cs typeface="Arial"/>
              </a:rPr>
              <a:t>processos</a:t>
            </a:r>
            <a:r>
              <a:rPr lang="en-US" sz="2400">
                <a:solidFill>
                  <a:schemeClr val="accent6"/>
                </a:solidFill>
                <a:latin typeface="Arial"/>
                <a:cs typeface="Arial"/>
              </a:rPr>
              <a:t>.</a:t>
            </a:r>
          </a:p>
        </p:txBody>
      </p:sp>
      <p:sp>
        <p:nvSpPr>
          <p:cNvPr id="7" name="TextBox 7"/>
          <p:cNvSpPr txBox="1"/>
          <p:nvPr/>
        </p:nvSpPr>
        <p:spPr>
          <a:xfrm>
            <a:off x="1087531" y="7357845"/>
            <a:ext cx="6292828" cy="346249"/>
          </a:xfrm>
          <a:prstGeom prst="rect">
            <a:avLst/>
          </a:prstGeom>
        </p:spPr>
        <p:txBody>
          <a:bodyPr lIns="0" tIns="0" rIns="0" bIns="0" rtlCol="0" anchor="t">
            <a:spAutoFit/>
          </a:bodyPr>
          <a:lstStyle/>
          <a:p>
            <a:pPr>
              <a:lnSpc>
                <a:spcPts val="2700"/>
              </a:lnSpc>
              <a:spcBef>
                <a:spcPct val="0"/>
              </a:spcBef>
            </a:pPr>
            <a:r>
              <a:rPr lang="en-US" sz="2800" b="1" err="1">
                <a:solidFill>
                  <a:schemeClr val="bg1"/>
                </a:solidFill>
                <a:latin typeface="Arial"/>
                <a:cs typeface="Arial"/>
              </a:rPr>
              <a:t>Requisitos</a:t>
            </a:r>
            <a:r>
              <a:rPr lang="en-US" sz="2800" b="1">
                <a:solidFill>
                  <a:schemeClr val="bg1"/>
                </a:solidFill>
                <a:latin typeface="Arial"/>
                <a:cs typeface="Arial"/>
              </a:rPr>
              <a:t> </a:t>
            </a:r>
            <a:r>
              <a:rPr lang="en-US" sz="2800" b="1" err="1">
                <a:solidFill>
                  <a:schemeClr val="bg1"/>
                </a:solidFill>
                <a:latin typeface="Articulat Medium"/>
              </a:rPr>
              <a:t>Não</a:t>
            </a:r>
            <a:r>
              <a:rPr lang="en-US" sz="2800" b="1">
                <a:solidFill>
                  <a:schemeClr val="bg1"/>
                </a:solidFill>
                <a:latin typeface="Articulat Medium"/>
              </a:rPr>
              <a:t> </a:t>
            </a:r>
            <a:r>
              <a:rPr lang="en-US" sz="2800" b="1" err="1">
                <a:solidFill>
                  <a:schemeClr val="bg1"/>
                </a:solidFill>
                <a:latin typeface="Articulat Medium"/>
              </a:rPr>
              <a:t>Funcionais</a:t>
            </a:r>
            <a:r>
              <a:rPr lang="en-US" sz="2800" b="1">
                <a:solidFill>
                  <a:schemeClr val="bg1"/>
                </a:solidFill>
                <a:latin typeface="Articulat Medium"/>
              </a:rPr>
              <a:t> </a:t>
            </a:r>
          </a:p>
        </p:txBody>
      </p:sp>
      <p:sp>
        <p:nvSpPr>
          <p:cNvPr id="8" name="TextBox 8"/>
          <p:cNvSpPr txBox="1"/>
          <p:nvPr/>
        </p:nvSpPr>
        <p:spPr>
          <a:xfrm>
            <a:off x="1042678" y="7871362"/>
            <a:ext cx="10755616" cy="788164"/>
          </a:xfrm>
          <a:prstGeom prst="rect">
            <a:avLst/>
          </a:prstGeom>
        </p:spPr>
        <p:txBody>
          <a:bodyPr lIns="0" tIns="0" rIns="0" bIns="0" rtlCol="0" anchor="t">
            <a:spAutoFit/>
          </a:bodyPr>
          <a:lstStyle/>
          <a:p>
            <a:pPr marL="495935" lvl="1" indent="-247650">
              <a:lnSpc>
                <a:spcPts val="3219"/>
              </a:lnSpc>
              <a:buFont typeface="Arial"/>
              <a:buChar char="•"/>
            </a:pPr>
            <a:r>
              <a:rPr lang="en-US" sz="2400" err="1">
                <a:solidFill>
                  <a:schemeClr val="accent6"/>
                </a:solidFill>
                <a:latin typeface="Arial"/>
                <a:ea typeface="Articulat"/>
                <a:cs typeface="Articulat"/>
                <a:sym typeface="Articulat"/>
              </a:rPr>
              <a:t>Definem</a:t>
            </a:r>
            <a:r>
              <a:rPr lang="en-US" sz="2400">
                <a:solidFill>
                  <a:schemeClr val="accent6"/>
                </a:solidFill>
                <a:latin typeface="Arial"/>
                <a:ea typeface="Articulat"/>
                <a:cs typeface="Articulat"/>
                <a:sym typeface="Articulat"/>
              </a:rPr>
              <a:t> </a:t>
            </a:r>
            <a:r>
              <a:rPr lang="en-US" sz="2400" b="1" err="1">
                <a:solidFill>
                  <a:schemeClr val="accent6"/>
                </a:solidFill>
                <a:latin typeface="Arial"/>
                <a:ea typeface="Articulat"/>
                <a:cs typeface="Articulat"/>
                <a:sym typeface="Articulat"/>
              </a:rPr>
              <a:t>como</a:t>
            </a:r>
            <a:r>
              <a:rPr lang="en-US" sz="2400">
                <a:solidFill>
                  <a:schemeClr val="accent6"/>
                </a:solidFill>
                <a:latin typeface="Arial"/>
                <a:ea typeface="Articulat"/>
                <a:cs typeface="Articulat"/>
                <a:sym typeface="Articulat"/>
              </a:rPr>
              <a:t> o </a:t>
            </a:r>
            <a:r>
              <a:rPr lang="en-US" sz="2400" err="1">
                <a:solidFill>
                  <a:schemeClr val="accent6"/>
                </a:solidFill>
                <a:latin typeface="Arial"/>
                <a:ea typeface="Articulat"/>
                <a:cs typeface="Articulat"/>
                <a:sym typeface="Articulat"/>
              </a:rPr>
              <a:t>sistema</a:t>
            </a:r>
            <a:r>
              <a:rPr lang="en-US" sz="2400">
                <a:solidFill>
                  <a:schemeClr val="accent6"/>
                </a:solidFill>
                <a:latin typeface="Arial"/>
                <a:ea typeface="Articulat"/>
                <a:cs typeface="Articulat"/>
                <a:sym typeface="Articulat"/>
              </a:rPr>
              <a:t> </a:t>
            </a:r>
            <a:r>
              <a:rPr lang="en-US" sz="2400" err="1">
                <a:solidFill>
                  <a:schemeClr val="accent6"/>
                </a:solidFill>
                <a:latin typeface="Arial"/>
                <a:ea typeface="Articulat"/>
                <a:cs typeface="Articulat"/>
                <a:sym typeface="Articulat"/>
              </a:rPr>
              <a:t>deve</a:t>
            </a:r>
            <a:r>
              <a:rPr lang="en-US" sz="2400">
                <a:solidFill>
                  <a:schemeClr val="accent6"/>
                </a:solidFill>
                <a:latin typeface="Arial"/>
                <a:ea typeface="Articulat"/>
                <a:cs typeface="Articulat"/>
                <a:sym typeface="Articulat"/>
              </a:rPr>
              <a:t> se </a:t>
            </a:r>
            <a:r>
              <a:rPr lang="en-US" sz="2400" err="1">
                <a:solidFill>
                  <a:schemeClr val="accent6"/>
                </a:solidFill>
                <a:latin typeface="Arial"/>
                <a:ea typeface="Articulat"/>
                <a:cs typeface="Articulat"/>
                <a:sym typeface="Articulat"/>
              </a:rPr>
              <a:t>comportar</a:t>
            </a:r>
            <a:r>
              <a:rPr lang="en-US" sz="2400">
                <a:solidFill>
                  <a:schemeClr val="accent6"/>
                </a:solidFill>
                <a:latin typeface="Arial"/>
                <a:ea typeface="Articulat"/>
                <a:cs typeface="Articulat"/>
                <a:sym typeface="Articulat"/>
              </a:rPr>
              <a:t>.</a:t>
            </a:r>
            <a:endParaRPr lang="pt-BR" sz="2400">
              <a:solidFill>
                <a:schemeClr val="accent6"/>
              </a:solidFill>
              <a:latin typeface="Arial"/>
              <a:ea typeface="Calibri"/>
              <a:cs typeface="Calibri"/>
            </a:endParaRPr>
          </a:p>
          <a:p>
            <a:pPr marL="495935" lvl="1" indent="-247650">
              <a:lnSpc>
                <a:spcPts val="3219"/>
              </a:lnSpc>
              <a:buFont typeface="Arial"/>
              <a:buChar char="•"/>
            </a:pPr>
            <a:r>
              <a:rPr lang="en-US" sz="2400" err="1">
                <a:solidFill>
                  <a:schemeClr val="accent6"/>
                </a:solidFill>
                <a:latin typeface="Arial"/>
                <a:ea typeface="Articulat"/>
                <a:cs typeface="Articulat"/>
                <a:sym typeface="Articulat"/>
              </a:rPr>
              <a:t>Estabelecem</a:t>
            </a:r>
            <a:r>
              <a:rPr lang="en-US" sz="2400">
                <a:solidFill>
                  <a:schemeClr val="accent6"/>
                </a:solidFill>
                <a:latin typeface="Arial"/>
                <a:ea typeface="Articulat"/>
                <a:cs typeface="Articulat"/>
                <a:sym typeface="Articulat"/>
              </a:rPr>
              <a:t> </a:t>
            </a:r>
            <a:r>
              <a:rPr lang="en-US" sz="2400" b="1" err="1">
                <a:solidFill>
                  <a:schemeClr val="accent6"/>
                </a:solidFill>
                <a:latin typeface="Arial"/>
                <a:ea typeface="Articulat"/>
                <a:cs typeface="Articulat"/>
                <a:sym typeface="Articulat"/>
              </a:rPr>
              <a:t>qualidades</a:t>
            </a:r>
            <a:r>
              <a:rPr lang="en-US" sz="2400" b="1">
                <a:solidFill>
                  <a:schemeClr val="accent6"/>
                </a:solidFill>
                <a:latin typeface="Arial"/>
                <a:ea typeface="Articulat"/>
                <a:cs typeface="Articulat"/>
                <a:sym typeface="Articulat"/>
              </a:rPr>
              <a:t>, </a:t>
            </a:r>
            <a:r>
              <a:rPr lang="en-US" sz="2400" b="1" err="1">
                <a:solidFill>
                  <a:schemeClr val="accent6"/>
                </a:solidFill>
                <a:latin typeface="Arial"/>
                <a:ea typeface="Articulat"/>
                <a:cs typeface="Articulat"/>
                <a:sym typeface="Articulat"/>
              </a:rPr>
              <a:t>restrições</a:t>
            </a:r>
            <a:r>
              <a:rPr lang="en-US" sz="2400" b="1">
                <a:solidFill>
                  <a:schemeClr val="accent6"/>
                </a:solidFill>
                <a:latin typeface="Arial"/>
                <a:ea typeface="Articulat"/>
                <a:cs typeface="Articulat"/>
                <a:sym typeface="Articulat"/>
              </a:rPr>
              <a:t> </a:t>
            </a:r>
            <a:r>
              <a:rPr lang="en-US" sz="2400" b="1" err="1">
                <a:solidFill>
                  <a:schemeClr val="accent6"/>
                </a:solidFill>
                <a:latin typeface="Arial"/>
                <a:ea typeface="Articulat"/>
                <a:cs typeface="Articulat"/>
                <a:sym typeface="Articulat"/>
              </a:rPr>
              <a:t>ou</a:t>
            </a:r>
            <a:r>
              <a:rPr lang="en-US" sz="2400" b="1">
                <a:solidFill>
                  <a:schemeClr val="accent6"/>
                </a:solidFill>
                <a:latin typeface="Arial"/>
                <a:ea typeface="Articulat"/>
                <a:cs typeface="Articulat"/>
                <a:sym typeface="Articulat"/>
              </a:rPr>
              <a:t> </a:t>
            </a:r>
            <a:r>
              <a:rPr lang="en-US" sz="2400" b="1" err="1">
                <a:solidFill>
                  <a:schemeClr val="accent6"/>
                </a:solidFill>
                <a:latin typeface="Arial"/>
                <a:ea typeface="Articulat"/>
                <a:cs typeface="Articulat"/>
                <a:sym typeface="Articulat"/>
              </a:rPr>
              <a:t>critérios</a:t>
            </a:r>
            <a:r>
              <a:rPr lang="en-US" sz="2400">
                <a:solidFill>
                  <a:schemeClr val="accent6"/>
                </a:solidFill>
                <a:latin typeface="Arial"/>
                <a:ea typeface="Articulat"/>
                <a:cs typeface="Articulat"/>
                <a:sym typeface="Articulat"/>
              </a:rPr>
              <a:t>.</a:t>
            </a:r>
            <a:endParaRPr lang="pt-BR" sz="2400">
              <a:solidFill>
                <a:schemeClr val="accent6"/>
              </a:solidFill>
              <a:latin typeface="Arial"/>
              <a:ea typeface="Calibri"/>
              <a:cs typeface="Calibri"/>
            </a:endParaRPr>
          </a:p>
        </p:txBody>
      </p:sp>
      <p:sp>
        <p:nvSpPr>
          <p:cNvPr id="9" name="TextBox 9"/>
          <p:cNvSpPr txBox="1"/>
          <p:nvPr/>
        </p:nvSpPr>
        <p:spPr>
          <a:xfrm>
            <a:off x="1027374" y="2381171"/>
            <a:ext cx="4935331" cy="353110"/>
          </a:xfrm>
          <a:prstGeom prst="rect">
            <a:avLst/>
          </a:prstGeom>
        </p:spPr>
        <p:txBody>
          <a:bodyPr lIns="0" tIns="0" rIns="0" bIns="0" rtlCol="0" anchor="t">
            <a:spAutoFit/>
          </a:bodyPr>
          <a:lstStyle/>
          <a:p>
            <a:pPr>
              <a:lnSpc>
                <a:spcPts val="2700"/>
              </a:lnSpc>
              <a:spcBef>
                <a:spcPct val="0"/>
              </a:spcBef>
            </a:pPr>
            <a:r>
              <a:rPr lang="en-US" sz="3200" b="1" err="1">
                <a:solidFill>
                  <a:schemeClr val="bg1"/>
                </a:solidFill>
                <a:latin typeface="Arial"/>
                <a:cs typeface="Arial"/>
              </a:rPr>
              <a:t>Conceito</a:t>
            </a:r>
            <a:endParaRPr lang="en-US" sz="3200" b="1">
              <a:solidFill>
                <a:schemeClr val="bg1"/>
              </a:solidFill>
              <a:latin typeface="Arial"/>
              <a:cs typeface="Arial"/>
            </a:endParaRPr>
          </a:p>
        </p:txBody>
      </p:sp>
      <p:sp>
        <p:nvSpPr>
          <p:cNvPr id="10" name="TextBox 10"/>
          <p:cNvSpPr txBox="1"/>
          <p:nvPr/>
        </p:nvSpPr>
        <p:spPr>
          <a:xfrm>
            <a:off x="1005505" y="3053027"/>
            <a:ext cx="10973261" cy="788164"/>
          </a:xfrm>
          <a:prstGeom prst="rect">
            <a:avLst/>
          </a:prstGeom>
        </p:spPr>
        <p:txBody>
          <a:bodyPr wrap="square" lIns="0" tIns="0" rIns="0" bIns="0" rtlCol="0" anchor="t">
            <a:spAutoFit/>
          </a:bodyPr>
          <a:lstStyle/>
          <a:p>
            <a:pPr marL="248285" lvl="1" algn="just">
              <a:lnSpc>
                <a:spcPts val="3220"/>
              </a:lnSpc>
            </a:pPr>
            <a:r>
              <a:rPr lang="pt-BR" sz="2400">
                <a:solidFill>
                  <a:schemeClr val="accent6"/>
                </a:solidFill>
                <a:latin typeface="Arial"/>
                <a:ea typeface="+mn-lt"/>
                <a:cs typeface="+mn-lt"/>
              </a:rPr>
              <a:t>São as especificações detalhadas do que o sistema deve fazer e como deve se comportar durante todo o processo de desenvolvimento.</a:t>
            </a:r>
            <a:endParaRPr lang="pt-BR" sz="2400">
              <a:solidFill>
                <a:schemeClr val="accent6"/>
              </a:solidFill>
              <a:latin typeface="Arial"/>
              <a:ea typeface="Calibri"/>
              <a:cs typeface="Calibri"/>
            </a:endParaRPr>
          </a:p>
        </p:txBody>
      </p:sp>
      <p:sp>
        <p:nvSpPr>
          <p:cNvPr id="11" name="TextBox 7">
            <a:extLst>
              <a:ext uri="{FF2B5EF4-FFF2-40B4-BE49-F238E27FC236}">
                <a16:creationId xmlns:a16="http://schemas.microsoft.com/office/drawing/2014/main" id="{DAFBEBD7-CAEA-E564-8227-8FABF7A89B98}"/>
              </a:ext>
            </a:extLst>
          </p:cNvPr>
          <p:cNvSpPr txBox="1"/>
          <p:nvPr/>
        </p:nvSpPr>
        <p:spPr>
          <a:xfrm>
            <a:off x="1042412" y="5607591"/>
            <a:ext cx="6292828" cy="346249"/>
          </a:xfrm>
          <a:prstGeom prst="rect">
            <a:avLst/>
          </a:prstGeom>
        </p:spPr>
        <p:txBody>
          <a:bodyPr lIns="0" tIns="0" rIns="0" bIns="0" rtlCol="0" anchor="t">
            <a:spAutoFit/>
          </a:bodyPr>
          <a:lstStyle/>
          <a:p>
            <a:pPr>
              <a:lnSpc>
                <a:spcPts val="2700"/>
              </a:lnSpc>
              <a:spcBef>
                <a:spcPct val="0"/>
              </a:spcBef>
            </a:pPr>
            <a:r>
              <a:rPr lang="en-US" sz="2800" b="1" err="1">
                <a:solidFill>
                  <a:schemeClr val="bg1"/>
                </a:solidFill>
                <a:latin typeface="Arial"/>
                <a:cs typeface="Arial"/>
              </a:rPr>
              <a:t>Requisitos</a:t>
            </a:r>
            <a:r>
              <a:rPr lang="en-US" sz="2800" b="1">
                <a:solidFill>
                  <a:schemeClr val="bg1"/>
                </a:solidFill>
                <a:latin typeface="Arial"/>
                <a:cs typeface="Arial"/>
              </a:rPr>
              <a:t> </a:t>
            </a:r>
            <a:r>
              <a:rPr lang="en-US" sz="2800" b="1" err="1">
                <a:solidFill>
                  <a:schemeClr val="bg1"/>
                </a:solidFill>
                <a:latin typeface="Arial"/>
                <a:cs typeface="Arial"/>
              </a:rPr>
              <a:t>Funcionais</a:t>
            </a:r>
            <a:r>
              <a:rPr lang="en-US" sz="2800" b="1">
                <a:solidFill>
                  <a:schemeClr val="bg1"/>
                </a:solidFill>
                <a:latin typeface="Arial"/>
                <a:cs typeface="Arial"/>
              </a:rPr>
              <a:t> </a:t>
            </a:r>
          </a:p>
        </p:txBody>
      </p:sp>
      <p:sp>
        <p:nvSpPr>
          <p:cNvPr id="14" name="TextBox 28">
            <a:extLst>
              <a:ext uri="{FF2B5EF4-FFF2-40B4-BE49-F238E27FC236}">
                <a16:creationId xmlns:a16="http://schemas.microsoft.com/office/drawing/2014/main" id="{225C28D7-D97E-7037-37FD-1648744AE117}"/>
              </a:ext>
            </a:extLst>
          </p:cNvPr>
          <p:cNvSpPr txBox="1"/>
          <p:nvPr/>
        </p:nvSpPr>
        <p:spPr>
          <a:xfrm>
            <a:off x="15204390" y="-180826"/>
            <a:ext cx="3086100" cy="11078007"/>
          </a:xfrm>
          <a:prstGeom prst="rect">
            <a:avLst/>
          </a:prstGeom>
        </p:spPr>
        <p:txBody>
          <a:bodyPr lIns="50800" tIns="50800" rIns="50800" bIns="50800" rtlCol="0" anchor="ctr"/>
          <a:lstStyle/>
          <a:p>
            <a:pPr algn="ctr">
              <a:lnSpc>
                <a:spcPts val="3219"/>
              </a:lnSpc>
            </a:pPr>
            <a:endParaRPr/>
          </a:p>
        </p:txBody>
      </p:sp>
      <p:pic>
        <p:nvPicPr>
          <p:cNvPr id="2" name="Imagem 1" descr="Interface gráfica do usuário, Teams&#10;&#10;O conteúdo gerado por IA pode estar incorreto.">
            <a:extLst>
              <a:ext uri="{FF2B5EF4-FFF2-40B4-BE49-F238E27FC236}">
                <a16:creationId xmlns:a16="http://schemas.microsoft.com/office/drawing/2014/main" id="{817F458D-B03A-7BF8-AC9F-12CBC5552F7E}"/>
              </a:ext>
            </a:extLst>
          </p:cNvPr>
          <p:cNvPicPr>
            <a:picLocks noChangeAspect="1"/>
          </p:cNvPicPr>
          <p:nvPr/>
        </p:nvPicPr>
        <p:blipFill>
          <a:blip r:embed="rId2"/>
          <a:stretch>
            <a:fillRect/>
          </a:stretch>
        </p:blipFill>
        <p:spPr>
          <a:xfrm>
            <a:off x="4239491" y="1578634"/>
            <a:ext cx="15440891" cy="8686800"/>
          </a:xfrm>
          <a:prstGeom prst="rect">
            <a:avLst/>
          </a:prstGeom>
        </p:spPr>
      </p:pic>
      <p:sp>
        <p:nvSpPr>
          <p:cNvPr id="13" name="CaixaDeTexto 12">
            <a:extLst>
              <a:ext uri="{FF2B5EF4-FFF2-40B4-BE49-F238E27FC236}">
                <a16:creationId xmlns:a16="http://schemas.microsoft.com/office/drawing/2014/main" id="{5E1F70E7-AA4E-98C4-1394-AE37BF47BDD0}"/>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1D2E"/>
        </a:solidFill>
        <a:effectLst/>
      </p:bgPr>
    </p:bg>
    <p:spTree>
      <p:nvGrpSpPr>
        <p:cNvPr id="1" name="">
          <a:extLst>
            <a:ext uri="{FF2B5EF4-FFF2-40B4-BE49-F238E27FC236}">
              <a16:creationId xmlns:a16="http://schemas.microsoft.com/office/drawing/2014/main" id="{9ABE8B70-8202-E137-0EA0-7F18023090AE}"/>
            </a:ext>
          </a:extLst>
        </p:cNvPr>
        <p:cNvGrpSpPr/>
        <p:nvPr/>
      </p:nvGrpSpPr>
      <p:grpSpPr>
        <a:xfrm>
          <a:off x="0" y="0"/>
          <a:ext cx="0" cy="0"/>
          <a:chOff x="0" y="0"/>
          <a:chExt cx="0" cy="0"/>
        </a:xfrm>
      </p:grpSpPr>
      <p:sp>
        <p:nvSpPr>
          <p:cNvPr id="8" name="TextBox 8">
            <a:extLst>
              <a:ext uri="{FF2B5EF4-FFF2-40B4-BE49-F238E27FC236}">
                <a16:creationId xmlns:a16="http://schemas.microsoft.com/office/drawing/2014/main" id="{4D260AC3-F7FB-BC32-8D19-20EDACBED6F8}"/>
              </a:ext>
            </a:extLst>
          </p:cNvPr>
          <p:cNvSpPr txBox="1"/>
          <p:nvPr/>
        </p:nvSpPr>
        <p:spPr>
          <a:xfrm>
            <a:off x="5074465" y="1237787"/>
            <a:ext cx="11079083" cy="791198"/>
          </a:xfrm>
          <a:prstGeom prst="rect">
            <a:avLst/>
          </a:prstGeom>
        </p:spPr>
        <p:txBody>
          <a:bodyPr lIns="0" tIns="0" rIns="0" bIns="0" rtlCol="0" anchor="t">
            <a:spAutoFit/>
          </a:bodyPr>
          <a:lstStyle/>
          <a:p>
            <a:pPr>
              <a:lnSpc>
                <a:spcPts val="6240"/>
              </a:lnSpc>
              <a:spcBef>
                <a:spcPct val="0"/>
              </a:spcBef>
            </a:pPr>
            <a:r>
              <a:rPr lang="en-US" sz="5200" b="1" err="1">
                <a:solidFill>
                  <a:schemeClr val="bg1"/>
                </a:solidFill>
                <a:latin typeface="Arial"/>
                <a:cs typeface="Arial"/>
              </a:rPr>
              <a:t>Requisitos</a:t>
            </a:r>
            <a:r>
              <a:rPr lang="en-US" sz="5200" b="1">
                <a:solidFill>
                  <a:schemeClr val="bg1"/>
                </a:solidFill>
                <a:latin typeface="Arial"/>
                <a:cs typeface="Arial"/>
              </a:rPr>
              <a:t> </a:t>
            </a:r>
            <a:r>
              <a:rPr lang="en-US" sz="5200" b="1" err="1">
                <a:solidFill>
                  <a:schemeClr val="bg1"/>
                </a:solidFill>
                <a:latin typeface="Arial"/>
                <a:cs typeface="Arial"/>
              </a:rPr>
              <a:t>Funcionais</a:t>
            </a:r>
            <a:r>
              <a:rPr lang="en-US" sz="5200" b="1">
                <a:solidFill>
                  <a:schemeClr val="bg1"/>
                </a:solidFill>
                <a:latin typeface="Arial"/>
                <a:cs typeface="Arial"/>
              </a:rPr>
              <a:t> </a:t>
            </a:r>
            <a:endParaRPr lang="pt-BR">
              <a:solidFill>
                <a:schemeClr val="bg1"/>
              </a:solidFill>
              <a:ea typeface="Calibri"/>
              <a:cs typeface="Calibri"/>
            </a:endParaRPr>
          </a:p>
        </p:txBody>
      </p:sp>
      <p:sp>
        <p:nvSpPr>
          <p:cNvPr id="9" name="TextBox 9">
            <a:extLst>
              <a:ext uri="{FF2B5EF4-FFF2-40B4-BE49-F238E27FC236}">
                <a16:creationId xmlns:a16="http://schemas.microsoft.com/office/drawing/2014/main" id="{070A70F3-4626-7CAD-FCCC-01FCE2207336}"/>
              </a:ext>
            </a:extLst>
          </p:cNvPr>
          <p:cNvSpPr txBox="1"/>
          <p:nvPr/>
        </p:nvSpPr>
        <p:spPr>
          <a:xfrm>
            <a:off x="1675928" y="6433153"/>
            <a:ext cx="3420806" cy="346249"/>
          </a:xfrm>
          <a:prstGeom prst="rect">
            <a:avLst/>
          </a:prstGeom>
        </p:spPr>
        <p:txBody>
          <a:bodyPr wrap="square" lIns="0" tIns="0" rIns="0" bIns="0" rtlCol="0" anchor="t">
            <a:spAutoFit/>
          </a:bodyPr>
          <a:lstStyle/>
          <a:p>
            <a:pPr>
              <a:lnSpc>
                <a:spcPts val="2699"/>
              </a:lnSpc>
              <a:spcBef>
                <a:spcPct val="0"/>
              </a:spcBef>
            </a:pPr>
            <a:r>
              <a:rPr lang="en-US" sz="2800" b="1">
                <a:solidFill>
                  <a:schemeClr val="bg1"/>
                </a:solidFill>
                <a:latin typeface="Articulat Medium"/>
                <a:ea typeface="Articulat Medium"/>
                <a:cs typeface="Articulat Medium"/>
              </a:rPr>
              <a:t>CRUD DE IMÓVEIS</a:t>
            </a:r>
            <a:endParaRPr lang="en-US" sz="2800" b="1" u="none" strike="noStrike">
              <a:solidFill>
                <a:schemeClr val="bg1"/>
              </a:solidFill>
              <a:latin typeface="Articulat Medium"/>
              <a:ea typeface="Articulat Medium"/>
              <a:cs typeface="Articulat Medium"/>
            </a:endParaRPr>
          </a:p>
        </p:txBody>
      </p:sp>
      <p:sp>
        <p:nvSpPr>
          <p:cNvPr id="10" name="TextBox 10">
            <a:extLst>
              <a:ext uri="{FF2B5EF4-FFF2-40B4-BE49-F238E27FC236}">
                <a16:creationId xmlns:a16="http://schemas.microsoft.com/office/drawing/2014/main" id="{B1466F2D-2DB7-F453-1B0D-65F186CFDADE}"/>
              </a:ext>
            </a:extLst>
          </p:cNvPr>
          <p:cNvSpPr txBox="1"/>
          <p:nvPr/>
        </p:nvSpPr>
        <p:spPr>
          <a:xfrm>
            <a:off x="6759128" y="6433153"/>
            <a:ext cx="4654950" cy="346249"/>
          </a:xfrm>
          <a:prstGeom prst="rect">
            <a:avLst/>
          </a:prstGeom>
        </p:spPr>
        <p:txBody>
          <a:bodyPr wrap="square" lIns="0" tIns="0" rIns="0" bIns="0" rtlCol="0" anchor="t">
            <a:spAutoFit/>
          </a:bodyPr>
          <a:lstStyle/>
          <a:p>
            <a:pPr>
              <a:lnSpc>
                <a:spcPts val="2699"/>
              </a:lnSpc>
              <a:spcBef>
                <a:spcPct val="0"/>
              </a:spcBef>
            </a:pPr>
            <a:r>
              <a:rPr lang="en-US" sz="2800" b="1">
                <a:solidFill>
                  <a:schemeClr val="bg1"/>
                </a:solidFill>
                <a:latin typeface="Articulat Medium"/>
                <a:ea typeface="Articulat Medium"/>
                <a:cs typeface="Articulat Medium"/>
              </a:rPr>
              <a:t>CRUD DE FUNCIONARIOS</a:t>
            </a:r>
          </a:p>
        </p:txBody>
      </p:sp>
      <p:sp>
        <p:nvSpPr>
          <p:cNvPr id="11" name="TextBox 11">
            <a:extLst>
              <a:ext uri="{FF2B5EF4-FFF2-40B4-BE49-F238E27FC236}">
                <a16:creationId xmlns:a16="http://schemas.microsoft.com/office/drawing/2014/main" id="{F3D5C4CA-BA40-A0FA-A4A9-277D122318C1}"/>
              </a:ext>
            </a:extLst>
          </p:cNvPr>
          <p:cNvSpPr txBox="1"/>
          <p:nvPr/>
        </p:nvSpPr>
        <p:spPr>
          <a:xfrm>
            <a:off x="12562014" y="6439892"/>
            <a:ext cx="4684159" cy="346249"/>
          </a:xfrm>
          <a:prstGeom prst="rect">
            <a:avLst/>
          </a:prstGeom>
        </p:spPr>
        <p:txBody>
          <a:bodyPr wrap="square" lIns="0" tIns="0" rIns="0" bIns="0" rtlCol="0" anchor="t">
            <a:spAutoFit/>
          </a:bodyPr>
          <a:lstStyle/>
          <a:p>
            <a:pPr>
              <a:lnSpc>
                <a:spcPts val="2699"/>
              </a:lnSpc>
              <a:spcBef>
                <a:spcPct val="0"/>
              </a:spcBef>
            </a:pPr>
            <a:r>
              <a:rPr lang="en-US" sz="2800" b="1">
                <a:solidFill>
                  <a:schemeClr val="bg1"/>
                </a:solidFill>
                <a:latin typeface="Arial"/>
                <a:ea typeface="Articulat Medium"/>
                <a:cs typeface="Articulat Medium"/>
              </a:rPr>
              <a:t>CADASTRO DE CLIENTES</a:t>
            </a:r>
          </a:p>
        </p:txBody>
      </p:sp>
      <p:sp>
        <p:nvSpPr>
          <p:cNvPr id="12" name="TextBox 12">
            <a:extLst>
              <a:ext uri="{FF2B5EF4-FFF2-40B4-BE49-F238E27FC236}">
                <a16:creationId xmlns:a16="http://schemas.microsoft.com/office/drawing/2014/main" id="{AC763759-C434-0847-7B34-C6F537024D4A}"/>
              </a:ext>
            </a:extLst>
          </p:cNvPr>
          <p:cNvSpPr txBox="1"/>
          <p:nvPr/>
        </p:nvSpPr>
        <p:spPr>
          <a:xfrm>
            <a:off x="1041616" y="6845670"/>
            <a:ext cx="5102693" cy="1202445"/>
          </a:xfrm>
          <a:prstGeom prst="rect">
            <a:avLst/>
          </a:prstGeom>
        </p:spPr>
        <p:txBody>
          <a:bodyPr lIns="0" tIns="0" rIns="0" bIns="0" rtlCol="0" anchor="t">
            <a:spAutoFit/>
          </a:bodyPr>
          <a:lstStyle/>
          <a:p>
            <a:pPr>
              <a:lnSpc>
                <a:spcPts val="3219"/>
              </a:lnSpc>
              <a:spcBef>
                <a:spcPct val="0"/>
              </a:spcBef>
            </a:pPr>
            <a:r>
              <a:rPr lang="en-US" sz="2400" err="1">
                <a:solidFill>
                  <a:schemeClr val="accent6"/>
                </a:solidFill>
                <a:latin typeface="Arial"/>
                <a:ea typeface="+mn-lt"/>
                <a:cs typeface="+mn-lt"/>
                <a:sym typeface="Articulat"/>
              </a:rPr>
              <a:t>Cadastro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visualização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atualização</a:t>
            </a:r>
            <a:r>
              <a:rPr lang="en-US" sz="2400">
                <a:solidFill>
                  <a:schemeClr val="accent6"/>
                </a:solidFill>
                <a:latin typeface="Arial"/>
                <a:ea typeface="+mn-lt"/>
                <a:cs typeface="+mn-lt"/>
                <a:sym typeface="Articulat"/>
              </a:rPr>
              <a:t> e </a:t>
            </a:r>
            <a:r>
              <a:rPr lang="en-US" sz="2400" err="1">
                <a:solidFill>
                  <a:schemeClr val="accent6"/>
                </a:solidFill>
                <a:latin typeface="Arial"/>
                <a:ea typeface="+mn-lt"/>
                <a:cs typeface="+mn-lt"/>
                <a:sym typeface="Articulat"/>
              </a:rPr>
              <a:t>remoção</a:t>
            </a:r>
            <a:r>
              <a:rPr lang="en-US" sz="2400">
                <a:solidFill>
                  <a:schemeClr val="accent6"/>
                </a:solidFill>
                <a:latin typeface="Arial"/>
                <a:ea typeface="+mn-lt"/>
                <a:cs typeface="+mn-lt"/>
                <a:sym typeface="Articulat"/>
              </a:rPr>
              <a:t> de </a:t>
            </a:r>
            <a:r>
              <a:rPr lang="en-US" sz="2400" err="1">
                <a:solidFill>
                  <a:schemeClr val="accent6"/>
                </a:solidFill>
                <a:latin typeface="Arial"/>
                <a:ea typeface="+mn-lt"/>
                <a:cs typeface="+mn-lt"/>
                <a:sym typeface="Articulat"/>
              </a:rPr>
              <a:t>imóveis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disponíveis</a:t>
            </a:r>
            <a:r>
              <a:rPr lang="en-US" sz="2400">
                <a:solidFill>
                  <a:schemeClr val="accent6"/>
                </a:solidFill>
                <a:latin typeface="Arial"/>
                <a:ea typeface="+mn-lt"/>
                <a:cs typeface="+mn-lt"/>
                <a:sym typeface="Articulat"/>
              </a:rPr>
              <a:t> no </a:t>
            </a:r>
            <a:r>
              <a:rPr lang="en-US" sz="2400" err="1">
                <a:solidFill>
                  <a:schemeClr val="accent6"/>
                </a:solidFill>
                <a:latin typeface="Arial"/>
                <a:ea typeface="+mn-lt"/>
                <a:cs typeface="+mn-lt"/>
                <a:sym typeface="Articulat"/>
              </a:rPr>
              <a:t>sistema</a:t>
            </a:r>
            <a:r>
              <a:rPr lang="en-US" sz="2400" u="none" strike="noStrike">
                <a:solidFill>
                  <a:schemeClr val="accent6"/>
                </a:solidFill>
                <a:latin typeface="Arial"/>
                <a:ea typeface="+mn-lt"/>
                <a:cs typeface="+mn-lt"/>
                <a:sym typeface="Articulat"/>
              </a:rPr>
              <a:t>.</a:t>
            </a:r>
            <a:endParaRPr lang="pt-BR" sz="2400">
              <a:solidFill>
                <a:schemeClr val="accent6"/>
              </a:solidFill>
              <a:latin typeface="Arial"/>
              <a:ea typeface="+mn-lt"/>
              <a:cs typeface="+mn-lt"/>
            </a:endParaRPr>
          </a:p>
        </p:txBody>
      </p:sp>
      <p:sp>
        <p:nvSpPr>
          <p:cNvPr id="13" name="TextBox 13">
            <a:extLst>
              <a:ext uri="{FF2B5EF4-FFF2-40B4-BE49-F238E27FC236}">
                <a16:creationId xmlns:a16="http://schemas.microsoft.com/office/drawing/2014/main" id="{3426B96A-BFD8-946E-B678-28157427CF15}"/>
              </a:ext>
            </a:extLst>
          </p:cNvPr>
          <p:cNvSpPr txBox="1"/>
          <p:nvPr/>
        </p:nvSpPr>
        <p:spPr>
          <a:xfrm>
            <a:off x="6765652" y="6845670"/>
            <a:ext cx="4472548" cy="1204689"/>
          </a:xfrm>
          <a:prstGeom prst="rect">
            <a:avLst/>
          </a:prstGeom>
        </p:spPr>
        <p:txBody>
          <a:bodyPr lIns="0" tIns="0" rIns="0" bIns="0" rtlCol="0" anchor="t">
            <a:spAutoFit/>
          </a:bodyPr>
          <a:lstStyle/>
          <a:p>
            <a:pPr>
              <a:lnSpc>
                <a:spcPts val="3219"/>
              </a:lnSpc>
              <a:spcBef>
                <a:spcPct val="0"/>
              </a:spcBef>
            </a:pPr>
            <a:r>
              <a:rPr lang="en-US" sz="2400" err="1">
                <a:solidFill>
                  <a:schemeClr val="accent6"/>
                </a:solidFill>
                <a:latin typeface="Arial"/>
                <a:ea typeface="+mn-lt"/>
                <a:cs typeface="+mn-lt"/>
                <a:sym typeface="Articulat"/>
              </a:rPr>
              <a:t>Gerenciamento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completo</a:t>
            </a:r>
            <a:r>
              <a:rPr lang="en-US" sz="2400">
                <a:solidFill>
                  <a:schemeClr val="accent6"/>
                </a:solidFill>
                <a:latin typeface="Arial"/>
                <a:ea typeface="+mn-lt"/>
                <a:cs typeface="+mn-lt"/>
                <a:sym typeface="Articulat"/>
              </a:rPr>
              <a:t> de dados de </a:t>
            </a:r>
            <a:r>
              <a:rPr lang="en-US" sz="2400" err="1">
                <a:solidFill>
                  <a:schemeClr val="accent6"/>
                </a:solidFill>
                <a:latin typeface="Arial"/>
                <a:ea typeface="+mn-lt"/>
                <a:cs typeface="+mn-lt"/>
                <a:sym typeface="Articulat"/>
              </a:rPr>
              <a:t>funcionários</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incluindo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inclusão</a:t>
            </a:r>
            <a:r>
              <a:rPr lang="en-US" sz="2400">
                <a:solidFill>
                  <a:schemeClr val="accent6"/>
                </a:solidFill>
                <a:latin typeface="Arial"/>
                <a:ea typeface="+mn-lt"/>
                <a:cs typeface="+mn-lt"/>
                <a:sym typeface="Articulat"/>
              </a:rPr>
              <a:t>, </a:t>
            </a:r>
            <a:r>
              <a:rPr lang="en-US" sz="2400" err="1">
                <a:solidFill>
                  <a:schemeClr val="accent6"/>
                </a:solidFill>
                <a:latin typeface="Arial"/>
                <a:ea typeface="+mn-lt"/>
                <a:cs typeface="+mn-lt"/>
                <a:sym typeface="Articulat"/>
              </a:rPr>
              <a:t>edição</a:t>
            </a:r>
            <a:r>
              <a:rPr lang="en-US" sz="2400">
                <a:solidFill>
                  <a:schemeClr val="accent6"/>
                </a:solidFill>
                <a:latin typeface="Arial"/>
                <a:ea typeface="+mn-lt"/>
                <a:cs typeface="+mn-lt"/>
                <a:sym typeface="Articulat"/>
              </a:rPr>
              <a:t> e </a:t>
            </a:r>
            <a:r>
              <a:rPr lang="en-US" sz="2400" err="1">
                <a:solidFill>
                  <a:schemeClr val="accent6"/>
                </a:solidFill>
                <a:latin typeface="Arial"/>
                <a:ea typeface="+mn-lt"/>
                <a:cs typeface="+mn-lt"/>
                <a:sym typeface="Articulat"/>
              </a:rPr>
              <a:t>exclusão</a:t>
            </a:r>
            <a:r>
              <a:rPr lang="en-US" sz="2400">
                <a:solidFill>
                  <a:schemeClr val="accent6"/>
                </a:solidFill>
                <a:latin typeface="Arial"/>
                <a:ea typeface="+mn-lt"/>
                <a:cs typeface="+mn-lt"/>
                <a:sym typeface="Articulat"/>
              </a:rPr>
              <a:t>.</a:t>
            </a:r>
            <a:endParaRPr lang="en-US" sz="2250">
              <a:solidFill>
                <a:schemeClr val="accent6"/>
              </a:solidFill>
              <a:latin typeface="Arial"/>
              <a:ea typeface="+mn-lt"/>
              <a:cs typeface="+mn-lt"/>
            </a:endParaRPr>
          </a:p>
        </p:txBody>
      </p:sp>
      <p:sp>
        <p:nvSpPr>
          <p:cNvPr id="14" name="TextBox 14">
            <a:extLst>
              <a:ext uri="{FF2B5EF4-FFF2-40B4-BE49-F238E27FC236}">
                <a16:creationId xmlns:a16="http://schemas.microsoft.com/office/drawing/2014/main" id="{8FEDAC45-FE71-8DD5-7FAA-1DAA149E33C8}"/>
              </a:ext>
            </a:extLst>
          </p:cNvPr>
          <p:cNvSpPr txBox="1"/>
          <p:nvPr/>
        </p:nvSpPr>
        <p:spPr>
          <a:xfrm>
            <a:off x="12541256" y="6917108"/>
            <a:ext cx="4832199" cy="794320"/>
          </a:xfrm>
          <a:prstGeom prst="rect">
            <a:avLst/>
          </a:prstGeom>
        </p:spPr>
        <p:txBody>
          <a:bodyPr lIns="0" tIns="0" rIns="0" bIns="0" rtlCol="0" anchor="t">
            <a:spAutoFit/>
          </a:bodyPr>
          <a:lstStyle/>
          <a:p>
            <a:pPr>
              <a:lnSpc>
                <a:spcPts val="3219"/>
              </a:lnSpc>
              <a:spcBef>
                <a:spcPct val="0"/>
              </a:spcBef>
            </a:pPr>
            <a:r>
              <a:rPr lang="en-US" sz="2250">
                <a:solidFill>
                  <a:schemeClr val="accent6"/>
                </a:solidFill>
                <a:latin typeface="Arial"/>
                <a:ea typeface="+mn-lt"/>
                <a:cs typeface="+mn-lt"/>
              </a:rPr>
              <a:t>Permite o </a:t>
            </a:r>
            <a:r>
              <a:rPr lang="en-US" sz="2250" err="1">
                <a:solidFill>
                  <a:schemeClr val="accent6"/>
                </a:solidFill>
                <a:latin typeface="Arial"/>
                <a:ea typeface="+mn-lt"/>
                <a:cs typeface="+mn-lt"/>
              </a:rPr>
              <a:t>registro</a:t>
            </a:r>
            <a:r>
              <a:rPr lang="en-US" sz="2250">
                <a:solidFill>
                  <a:schemeClr val="accent6"/>
                </a:solidFill>
                <a:latin typeface="Arial"/>
                <a:ea typeface="+mn-lt"/>
                <a:cs typeface="+mn-lt"/>
              </a:rPr>
              <a:t> </a:t>
            </a:r>
            <a:r>
              <a:rPr lang="en-US" sz="2250" err="1">
                <a:solidFill>
                  <a:schemeClr val="accent6"/>
                </a:solidFill>
                <a:latin typeface="Arial"/>
                <a:ea typeface="+mn-lt"/>
                <a:cs typeface="+mn-lt"/>
              </a:rPr>
              <a:t>completo</a:t>
            </a:r>
            <a:r>
              <a:rPr lang="en-US" sz="2250">
                <a:solidFill>
                  <a:schemeClr val="accent6"/>
                </a:solidFill>
                <a:latin typeface="Arial"/>
                <a:ea typeface="+mn-lt"/>
                <a:cs typeface="+mn-lt"/>
              </a:rPr>
              <a:t> de </a:t>
            </a:r>
            <a:r>
              <a:rPr lang="en-US" sz="2250" err="1">
                <a:solidFill>
                  <a:schemeClr val="accent6"/>
                </a:solidFill>
                <a:latin typeface="Arial"/>
                <a:ea typeface="+mn-lt"/>
                <a:cs typeface="+mn-lt"/>
              </a:rPr>
              <a:t>informações</a:t>
            </a:r>
            <a:r>
              <a:rPr lang="en-US" sz="2250">
                <a:solidFill>
                  <a:schemeClr val="accent6"/>
                </a:solidFill>
                <a:latin typeface="Arial"/>
                <a:ea typeface="+mn-lt"/>
                <a:cs typeface="+mn-lt"/>
              </a:rPr>
              <a:t> dos </a:t>
            </a:r>
            <a:r>
              <a:rPr lang="en-US" sz="2250" err="1">
                <a:solidFill>
                  <a:schemeClr val="accent6"/>
                </a:solidFill>
                <a:latin typeface="Arial"/>
                <a:ea typeface="+mn-lt"/>
                <a:cs typeface="+mn-lt"/>
              </a:rPr>
              <a:t>usuários</a:t>
            </a:r>
            <a:r>
              <a:rPr lang="en-US" sz="2250">
                <a:solidFill>
                  <a:schemeClr val="accent6"/>
                </a:solidFill>
                <a:latin typeface="Arial"/>
                <a:ea typeface="+mn-lt"/>
                <a:cs typeface="+mn-lt"/>
              </a:rPr>
              <a:t>.</a:t>
            </a:r>
            <a:endParaRPr lang="pt-BR">
              <a:solidFill>
                <a:schemeClr val="accent6"/>
              </a:solidFill>
              <a:latin typeface="Arial"/>
              <a:cs typeface="Arial"/>
            </a:endParaRPr>
          </a:p>
        </p:txBody>
      </p:sp>
      <p:pic>
        <p:nvPicPr>
          <p:cNvPr id="17" name="Imagem 16" descr="Uma imagem contendo Ícone&#10;&#10;O conteúdo gerado por IA pode estar incorreto.">
            <a:extLst>
              <a:ext uri="{FF2B5EF4-FFF2-40B4-BE49-F238E27FC236}">
                <a16:creationId xmlns:a16="http://schemas.microsoft.com/office/drawing/2014/main" id="{CD7B9CF0-E74D-49CD-8EA8-48CEDFB1481C}"/>
              </a:ext>
            </a:extLst>
          </p:cNvPr>
          <p:cNvPicPr>
            <a:picLocks noChangeAspect="1"/>
          </p:cNvPicPr>
          <p:nvPr/>
        </p:nvPicPr>
        <p:blipFill>
          <a:blip r:embed="rId2"/>
          <a:stretch>
            <a:fillRect/>
          </a:stretch>
        </p:blipFill>
        <p:spPr>
          <a:xfrm>
            <a:off x="6853610" y="2578873"/>
            <a:ext cx="4307785" cy="3427675"/>
          </a:xfrm>
          <a:prstGeom prst="rect">
            <a:avLst/>
          </a:prstGeom>
        </p:spPr>
      </p:pic>
      <p:pic>
        <p:nvPicPr>
          <p:cNvPr id="18" name="Imagem 17" descr="Forma, Seta&#10;&#10;O conteúdo gerado por IA pode estar incorreto.">
            <a:extLst>
              <a:ext uri="{FF2B5EF4-FFF2-40B4-BE49-F238E27FC236}">
                <a16:creationId xmlns:a16="http://schemas.microsoft.com/office/drawing/2014/main" id="{954B6B0A-EA4B-4582-5E23-D3EADE28D93D}"/>
              </a:ext>
            </a:extLst>
          </p:cNvPr>
          <p:cNvPicPr>
            <a:picLocks noChangeAspect="1"/>
          </p:cNvPicPr>
          <p:nvPr/>
        </p:nvPicPr>
        <p:blipFill>
          <a:blip r:embed="rId3"/>
          <a:stretch>
            <a:fillRect/>
          </a:stretch>
        </p:blipFill>
        <p:spPr>
          <a:xfrm>
            <a:off x="1039550" y="2580778"/>
            <a:ext cx="4751070" cy="3440430"/>
          </a:xfrm>
          <a:prstGeom prst="rect">
            <a:avLst/>
          </a:prstGeom>
        </p:spPr>
      </p:pic>
      <p:pic>
        <p:nvPicPr>
          <p:cNvPr id="2" name="Imagem 1" descr="Kit] Modelos prontos de Formulário de Cadastro de Clientes">
            <a:extLst>
              <a:ext uri="{FF2B5EF4-FFF2-40B4-BE49-F238E27FC236}">
                <a16:creationId xmlns:a16="http://schemas.microsoft.com/office/drawing/2014/main" id="{CA009C6E-2B9A-29FB-0573-47C9594D4248}"/>
              </a:ext>
            </a:extLst>
          </p:cNvPr>
          <p:cNvPicPr>
            <a:picLocks noChangeAspect="1"/>
          </p:cNvPicPr>
          <p:nvPr/>
        </p:nvPicPr>
        <p:blipFill>
          <a:blip r:embed="rId4"/>
          <a:stretch>
            <a:fillRect/>
          </a:stretch>
        </p:blipFill>
        <p:spPr>
          <a:xfrm>
            <a:off x="12543846" y="2575296"/>
            <a:ext cx="4008118" cy="3428200"/>
          </a:xfrm>
          <a:prstGeom prst="rect">
            <a:avLst/>
          </a:prstGeom>
        </p:spPr>
      </p:pic>
      <p:sp>
        <p:nvSpPr>
          <p:cNvPr id="5" name="CaixaDeTexto 4">
            <a:extLst>
              <a:ext uri="{FF2B5EF4-FFF2-40B4-BE49-F238E27FC236}">
                <a16:creationId xmlns:a16="http://schemas.microsoft.com/office/drawing/2014/main" id="{52BD09A5-28F7-4A4C-4181-B9363F112F8A}"/>
              </a:ext>
            </a:extLst>
          </p:cNvPr>
          <p:cNvSpPr txBox="1"/>
          <p:nvPr/>
        </p:nvSpPr>
        <p:spPr>
          <a:xfrm>
            <a:off x="17455551" y="9673176"/>
            <a:ext cx="657225"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a:solidFill>
                  <a:schemeClr val="bg1"/>
                </a:solidFill>
                <a:latin typeface="Arial"/>
                <a:cs typeface="Arial"/>
              </a:rPr>
              <a:t>9</a:t>
            </a:r>
          </a:p>
        </p:txBody>
      </p:sp>
    </p:spTree>
    <p:extLst>
      <p:ext uri="{BB962C8B-B14F-4D97-AF65-F5344CB8AC3E}">
        <p14:creationId xmlns:p14="http://schemas.microsoft.com/office/powerpoint/2010/main" val="1950237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54</Slides>
  <Notes>0</Notes>
  <HiddenSlides>0</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proposta comercial assessoria imobiliária moderno azul e dourado</dc:title>
  <cp:revision>3</cp:revision>
  <dcterms:created xsi:type="dcterms:W3CDTF">2006-08-16T00:00:00Z</dcterms:created>
  <dcterms:modified xsi:type="dcterms:W3CDTF">2025-06-13T23:20:30Z</dcterms:modified>
  <dc:identifier>DAGoYi8uHLw</dc:identifier>
</cp:coreProperties>
</file>